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notesSlides/notesSlide3.xml" ContentType="application/vnd.openxmlformats-officedocument.presentationml.notesSlide+xml"/>
  <Override PartName="/ppt/slides/slide5.xml" ContentType="application/vnd.openxmlformats-officedocument.presentationml.slide+xml"/>
  <Override PartName="/ppt/notesSlides/notesSlide4.xml" ContentType="application/vnd.openxmlformats-officedocument.presentationml.notesSlide+xml"/>
  <Override PartName="/ppt/slides/slide6.xml" ContentType="application/vnd.openxmlformats-officedocument.presentationml.slide+xml"/>
  <Override PartName="/ppt/notesSlides/notesSlide5.xml" ContentType="application/vnd.openxmlformats-officedocument.presentationml.notesSlide+xml"/>
  <Override PartName="/ppt/slides/slide7.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notesSlides/notesSlide8.xml" ContentType="application/vnd.openxmlformats-officedocument.presentationml.notesSlide+xml"/>
  <Override PartName="/ppt/slides/slide10.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s>
</file>

<file path=ppt/presentation.xml><?xml version="1.0" encoding="utf-8"?>
<p:presentation xmlns:p="http://schemas.openxmlformats.org/presentationml/2006/main" xmlns:r="http://schemas.openxmlformats.org/officeDocument/2006/relationships" xmlns:a="http://schemas.openxmlformats.org/drawingml/2006/main" saveSubsetFonts="1">
  <p:sldMasterIdLst>
    <p:sldMasterId id="2147483648" r:id="rId1"/>
  </p:sldMasterIdLst>
  <p:notesMasterIdLst>
    <p:notesMasterId r:id="rId2"/>
  </p:notesMasterIdLst>
  <p:sldIdLst>
    <p:sldId id="257" r:id="rId3"/>
    <p:sldId id="258" r:id="rId4"/>
    <p:sldId id="259" r:id="rId5"/>
    <p:sldId id="260" r:id="rId6"/>
    <p:sldId id="261" r:id="rId7"/>
    <p:sldId id="262" r:id="rId8"/>
    <p:sldId id="263" r:id="rId9"/>
    <p:sldId id="264" r:id="rId10"/>
    <p:sldId id="265" r:id="rId11"/>
    <p:sldId id="266" r:id="rId12"/>
  </p:sldIdLst>
  <p:sldSz type="screen4x3" cy="6858000" cx="9144000"/>
  <p:notesSz cx="6858000" cy="9144000"/>
  <p:defaultText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p:normalViewPr>
    <p:restoredLeft sz="15620"/>
    <p:restoredTop sz="94660"/>
  </p:normalViewPr>
  <p:slideViewPr>
    <p:cSldViewPr>
      <p:cViewPr>
        <p:scale>
          <a:sx n="75" d="100"/>
          <a:sy n="75" d="100"/>
        </p:scale>
        <p:origin x="-123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tableStyles" Target="tableStyles.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61" name=""/>
        <p:cNvGrpSpPr/>
        <p:nvPr/>
      </p:nvGrpSpPr>
      <p:grpSpPr>
        <a:xfrm>
          <a:off x="0" y="0"/>
          <a:ext cx="0" cy="0"/>
          <a:chOff x="0" y="0"/>
          <a:chExt cx="0" cy="0"/>
        </a:xfrm>
      </p:grpSpPr>
      <p:sp>
        <p:nvSpPr>
          <p:cNvPr id="1048699" name="Header Placeholder 1"/>
          <p:cNvSpPr>
            <a:spLocks noGrp="1"/>
          </p:cNvSpPr>
          <p:nvPr>
            <p:ph type="hdr" sz="quarter"/>
          </p:nvPr>
        </p:nvSpPr>
        <p:spPr>
          <a:xfrm>
            <a:off x="0" y="0"/>
            <a:ext cx="2971800" cy="457200"/>
          </a:xfrm>
          <a:prstGeom prst="rect"/>
        </p:spPr>
        <p:txBody>
          <a:bodyPr bIns="45720" lIns="91440" rIns="91440" rtlCol="0" tIns="45720" vert="horz"/>
          <a:lstStyle>
            <a:lvl1pPr algn="l">
              <a:defRPr sz="1200"/>
            </a:lvl1pPr>
          </a:lstStyle>
          <a:p>
            <a:endParaRPr lang="en-US"/>
          </a:p>
        </p:txBody>
      </p:sp>
      <p:sp>
        <p:nvSpPr>
          <p:cNvPr id="1048700" name="Date Placeholder 2"/>
          <p:cNvSpPr>
            <a:spLocks noGrp="1"/>
          </p:cNvSpPr>
          <p:nvPr>
            <p:ph type="dt" idx="1"/>
          </p:nvPr>
        </p:nvSpPr>
        <p:spPr>
          <a:xfrm>
            <a:off x="3884613" y="0"/>
            <a:ext cx="2971800" cy="457200"/>
          </a:xfrm>
          <a:prstGeom prst="rect"/>
        </p:spPr>
        <p:txBody>
          <a:bodyPr bIns="45720" lIns="91440" rIns="91440" rtlCol="0" tIns="45720" vert="horz"/>
          <a:lstStyle>
            <a:lvl1pPr algn="r">
              <a:defRPr sz="1200"/>
            </a:lvl1pPr>
          </a:lstStyle>
          <a:p>
            <a:fld id="{9909A551-E921-4E1B-BC00-C7EACD4EEEE8}" type="datetimeFigureOut">
              <a:rPr lang="en-US" smtClean="0"/>
              <a:t>11/4/2020</a:t>
            </a:fld>
            <a:endParaRPr lang="en-US"/>
          </a:p>
        </p:txBody>
      </p:sp>
      <p:sp>
        <p:nvSpPr>
          <p:cNvPr id="1048701" name="Slide Image Placeholder 3"/>
          <p:cNvSpPr>
            <a:spLocks noChangeAspect="1" noRot="1" noGrp="1"/>
          </p:cNvSpPr>
          <p:nvPr>
            <p:ph type="sldImg" idx="2"/>
          </p:nvPr>
        </p:nvSpPr>
        <p:spPr>
          <a:xfrm>
            <a:off x="1143000" y="685800"/>
            <a:ext cx="4572000" cy="3429000"/>
          </a:xfrm>
          <a:prstGeom prst="rect"/>
          <a:noFill/>
          <a:ln w="12700">
            <a:solidFill>
              <a:prstClr val="black"/>
            </a:solidFill>
          </a:ln>
        </p:spPr>
        <p:txBody>
          <a:bodyPr anchor="ctr" bIns="45720" lIns="91440" rIns="91440" rtlCol="0" tIns="45720" vert="horz"/>
          <a:p>
            <a:endParaRPr lang="en-US"/>
          </a:p>
        </p:txBody>
      </p:sp>
      <p:sp>
        <p:nvSpPr>
          <p:cNvPr id="1048702" name="Notes Placeholder 4"/>
          <p:cNvSpPr>
            <a:spLocks noGrp="1"/>
          </p:cNvSpPr>
          <p:nvPr>
            <p:ph type="body" sz="quarter" idx="3"/>
          </p:nvPr>
        </p:nvSpPr>
        <p:spPr>
          <a:xfrm>
            <a:off x="685800" y="4343400"/>
            <a:ext cx="5486400" cy="4114800"/>
          </a:xfrm>
          <a:prstGeom prst="rect"/>
        </p:spPr>
        <p:txBody>
          <a:bodyPr bIns="45720" lIns="91440" rIns="91440" rtlCol="0" tIns="45720" vert="horz"/>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703" name="Footer Placeholder 5"/>
          <p:cNvSpPr>
            <a:spLocks noGrp="1"/>
          </p:cNvSpPr>
          <p:nvPr>
            <p:ph type="ftr" sz="quarter" idx="4"/>
          </p:nvPr>
        </p:nvSpPr>
        <p:spPr>
          <a:xfrm>
            <a:off x="0" y="8685213"/>
            <a:ext cx="2971800" cy="457200"/>
          </a:xfrm>
          <a:prstGeom prst="rect"/>
        </p:spPr>
        <p:txBody>
          <a:bodyPr anchor="b" bIns="45720" lIns="91440" rIns="91440" rtlCol="0" tIns="45720" vert="horz"/>
          <a:lstStyle>
            <a:lvl1pPr algn="l">
              <a:defRPr sz="1200"/>
            </a:lvl1pPr>
          </a:lstStyle>
          <a:p>
            <a:endParaRPr lang="en-US"/>
          </a:p>
        </p:txBody>
      </p:sp>
      <p:sp>
        <p:nvSpPr>
          <p:cNvPr id="1048704" name="Slide Number Placeholder 6"/>
          <p:cNvSpPr>
            <a:spLocks noGrp="1"/>
          </p:cNvSpPr>
          <p:nvPr>
            <p:ph type="sldNum" sz="quarter" idx="5"/>
          </p:nvPr>
        </p:nvSpPr>
        <p:spPr>
          <a:xfrm>
            <a:off x="3884613" y="8685213"/>
            <a:ext cx="2971800" cy="457200"/>
          </a:xfrm>
          <a:prstGeom prst="rect"/>
        </p:spPr>
        <p:txBody>
          <a:bodyPr anchor="b" bIns="45720" lIns="91440" rIns="91440" rtlCol="0" tIns="45720" vert="horz"/>
          <a:lstStyle>
            <a:lvl1pPr algn="r">
              <a:defRPr sz="1200"/>
            </a:lvl1pPr>
          </a:lstStyle>
          <a:p>
            <a:fld id="{A01D6E18-2C6B-43E2-A7AF-56A13899CC58}" type="slidenum">
              <a:rPr lang="en-US" smtClean="0"/>
              <a:t>‹#›</a:t>
            </a:fld>
            <a:endParaRPr lang="en-US"/>
          </a:p>
        </p:txBody>
      </p:sp>
    </p:spTree>
  </p:cSld>
  <p:clrMap accent1="accent1" accent2="accent2" accent3="accent3" accent4="accent4" accent5="accent5" accent6="accent6" bg1="lt1" bg2="lt2" tx1="dk1" tx2="dk2" hlink="hlink" folHlink="folHlink"/>
  <p:notesStyle>
    <a:lvl1pPr algn="l" defTabSz="914400" eaLnBrk="1" hangingPunct="1" latinLnBrk="0" marL="0" rtl="0">
      <a:defRPr sz="1200" kern="1200">
        <a:solidFill>
          <a:schemeClr val="tx1"/>
        </a:solidFill>
        <a:latin typeface="+mn-lt"/>
        <a:ea typeface="+mn-ea"/>
        <a:cs typeface="+mn-cs"/>
      </a:defRPr>
    </a:lvl1pPr>
    <a:lvl2pPr algn="l" defTabSz="914400" eaLnBrk="1" hangingPunct="1" latinLnBrk="0" marL="457200" rtl="0">
      <a:defRPr sz="1200" kern="1200">
        <a:solidFill>
          <a:schemeClr val="tx1"/>
        </a:solidFill>
        <a:latin typeface="+mn-lt"/>
        <a:ea typeface="+mn-ea"/>
        <a:cs typeface="+mn-cs"/>
      </a:defRPr>
    </a:lvl2pPr>
    <a:lvl3pPr algn="l" defTabSz="914400" eaLnBrk="1" hangingPunct="1" latinLnBrk="0" marL="914400" rtl="0">
      <a:defRPr sz="1200" kern="1200">
        <a:solidFill>
          <a:schemeClr val="tx1"/>
        </a:solidFill>
        <a:latin typeface="+mn-lt"/>
        <a:ea typeface="+mn-ea"/>
        <a:cs typeface="+mn-cs"/>
      </a:defRPr>
    </a:lvl3pPr>
    <a:lvl4pPr algn="l" defTabSz="914400" eaLnBrk="1" hangingPunct="1" latinLnBrk="0" marL="1371600" rtl="0">
      <a:defRPr sz="1200" kern="1200">
        <a:solidFill>
          <a:schemeClr val="tx1"/>
        </a:solidFill>
        <a:latin typeface="+mn-lt"/>
        <a:ea typeface="+mn-ea"/>
        <a:cs typeface="+mn-cs"/>
      </a:defRPr>
    </a:lvl4pPr>
    <a:lvl5pPr algn="l" defTabSz="914400" eaLnBrk="1" hangingPunct="1" latinLnBrk="0" marL="1828800" rtl="0">
      <a:defRPr sz="1200" kern="1200">
        <a:solidFill>
          <a:schemeClr val="tx1"/>
        </a:solidFill>
        <a:latin typeface="+mn-lt"/>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02" name="Slide Image Placeholder 1"/>
          <p:cNvSpPr>
            <a:spLocks noChangeAspect="1" noRot="1" noGrp="1"/>
          </p:cNvSpPr>
          <p:nvPr>
            <p:ph type="sldImg"/>
          </p:nvPr>
        </p:nvSpPr>
        <p:spPr/>
      </p:sp>
      <p:sp>
        <p:nvSpPr>
          <p:cNvPr id="1048603" name="Notes Placeholder 2"/>
          <p:cNvSpPr>
            <a:spLocks noGrp="1"/>
          </p:cNvSpPr>
          <p:nvPr>
            <p:ph type="body" idx="1"/>
          </p:nvPr>
        </p:nvSpPr>
        <p:spPr/>
        <p:txBody>
          <a:bodyPr/>
          <a:p>
            <a:r>
              <a:rPr dirty="0" lang="en-US" smtClean="0"/>
              <a:t>Trade</a:t>
            </a:r>
            <a:r>
              <a:rPr baseline="0" dirty="0" lang="en-US" smtClean="0"/>
              <a:t> or labor unions in the United States are believed to be as old as the country because they started in the 1700s right after the country attained independence. However, they were largely influenced by the increased population, which consequently influenced the workforce population. As the country’s economy increased and expanded, the demand for workforce also increased. This, in turn, created a natural demand for workers. Consequently, there was need to protect workers from exploitation. </a:t>
            </a:r>
            <a:endParaRPr dirty="0" lang="en-US"/>
          </a:p>
        </p:txBody>
      </p:sp>
      <p:sp>
        <p:nvSpPr>
          <p:cNvPr id="1048604" name="Slide Number Placeholder 3"/>
          <p:cNvSpPr>
            <a:spLocks noGrp="1"/>
          </p:cNvSpPr>
          <p:nvPr>
            <p:ph type="sldNum" sz="quarter" idx="10"/>
          </p:nvPr>
        </p:nvSpPr>
        <p:spPr/>
        <p:txBody>
          <a:bodyPr/>
          <a:p>
            <a:fld id="{A01D6E18-2C6B-43E2-A7AF-56A13899CC58}" type="slidenum">
              <a:rPr lang="en-US" smtClean="0"/>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32" name=""/>
        <p:cNvGrpSpPr/>
        <p:nvPr/>
      </p:nvGrpSpPr>
      <p:grpSpPr>
        <a:xfrm>
          <a:off x="0" y="0"/>
          <a:ext cx="0" cy="0"/>
          <a:chOff x="0" y="0"/>
          <a:chExt cx="0" cy="0"/>
        </a:xfrm>
      </p:grpSpPr>
      <p:sp>
        <p:nvSpPr>
          <p:cNvPr id="1048607" name="Slide Image Placeholder 1"/>
          <p:cNvSpPr>
            <a:spLocks noChangeAspect="1" noRot="1" noGrp="1"/>
          </p:cNvSpPr>
          <p:nvPr>
            <p:ph type="sldImg"/>
          </p:nvPr>
        </p:nvSpPr>
        <p:spPr/>
      </p:sp>
      <p:sp>
        <p:nvSpPr>
          <p:cNvPr id="1048608" name="Notes Placeholder 2"/>
          <p:cNvSpPr>
            <a:spLocks noGrp="1"/>
          </p:cNvSpPr>
          <p:nvPr>
            <p:ph type="body" idx="1"/>
          </p:nvPr>
        </p:nvSpPr>
        <p:spPr/>
        <p:txBody>
          <a:bodyPr/>
          <a:p>
            <a:r>
              <a:rPr dirty="0" lang="en-US" smtClean="0"/>
              <a:t>Historians have established</a:t>
            </a:r>
            <a:r>
              <a:rPr baseline="0" dirty="0" lang="en-US" smtClean="0"/>
              <a:t> that U.S. trade or labor unions  have existed for many centuries. The first trade union was established in 1792 and other unions followed right after that. The Association of Shoemakers that was established in Philadelphia became the ground root for trade and labor movements in the United States. As Cole et al. (2011) explain, many other unions grew right after 1800. The Order of the Knights of St. Crispin, founded in 1869 was a major trade union that represented shoe industry in the 1800s.  Unions grew with more power and size as the wave expanded across the United States. </a:t>
            </a:r>
            <a:endParaRPr dirty="0" lang="en-US"/>
          </a:p>
        </p:txBody>
      </p:sp>
      <p:sp>
        <p:nvSpPr>
          <p:cNvPr id="1048609" name="Slide Number Placeholder 3"/>
          <p:cNvSpPr>
            <a:spLocks noGrp="1"/>
          </p:cNvSpPr>
          <p:nvPr>
            <p:ph type="sldNum" sz="quarter" idx="10"/>
          </p:nvPr>
        </p:nvSpPr>
        <p:spPr/>
        <p:txBody>
          <a:bodyPr/>
          <a:p>
            <a:fld id="{A01D6E18-2C6B-43E2-A7AF-56A13899CC58}" type="slidenum">
              <a:rPr lang="en-US" smtClean="0"/>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35" name=""/>
        <p:cNvGrpSpPr/>
        <p:nvPr/>
      </p:nvGrpSpPr>
      <p:grpSpPr>
        <a:xfrm>
          <a:off x="0" y="0"/>
          <a:ext cx="0" cy="0"/>
          <a:chOff x="0" y="0"/>
          <a:chExt cx="0" cy="0"/>
        </a:xfrm>
      </p:grpSpPr>
      <p:sp>
        <p:nvSpPr>
          <p:cNvPr id="1048612" name="Slide Image Placeholder 1"/>
          <p:cNvSpPr>
            <a:spLocks noChangeAspect="1" noRot="1" noGrp="1"/>
          </p:cNvSpPr>
          <p:nvPr>
            <p:ph type="sldImg"/>
          </p:nvPr>
        </p:nvSpPr>
        <p:spPr/>
      </p:sp>
      <p:sp>
        <p:nvSpPr>
          <p:cNvPr id="1048613" name="Notes Placeholder 2"/>
          <p:cNvSpPr>
            <a:spLocks noGrp="1"/>
          </p:cNvSpPr>
          <p:nvPr>
            <p:ph type="body" idx="1"/>
          </p:nvPr>
        </p:nvSpPr>
        <p:spPr/>
        <p:txBody>
          <a:bodyPr/>
          <a:p>
            <a:r>
              <a:rPr dirty="0" lang="en-US" smtClean="0"/>
              <a:t>At</a:t>
            </a:r>
            <a:r>
              <a:rPr baseline="0" dirty="0" lang="en-US" smtClean="0"/>
              <a:t> the beginning of 1800, trade unions that emerged advocated for women rights. Women employees were working in the same firms where men were working and yet they were paid less. The earliest organized efforts, as trade unions, to advocate for women’s rights came as a result of the gender discrimination in pay, were Mill girls in Lowell. As such, women who worked in mills such as Lowell  in Massachusetts became the first batch of young women to protest wage cuts for women. </a:t>
            </a:r>
            <a:endParaRPr dirty="0" lang="en-US"/>
          </a:p>
        </p:txBody>
      </p:sp>
      <p:sp>
        <p:nvSpPr>
          <p:cNvPr id="1048614" name="Slide Number Placeholder 3"/>
          <p:cNvSpPr>
            <a:spLocks noGrp="1"/>
          </p:cNvSpPr>
          <p:nvPr>
            <p:ph type="sldNum" sz="quarter" idx="10"/>
          </p:nvPr>
        </p:nvSpPr>
        <p:spPr/>
        <p:txBody>
          <a:bodyPr/>
          <a:p>
            <a:fld id="{A01D6E18-2C6B-43E2-A7AF-56A13899CC58}" type="slidenum">
              <a:rPr lang="en-US" smtClean="0"/>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38" name=""/>
        <p:cNvGrpSpPr/>
        <p:nvPr/>
      </p:nvGrpSpPr>
      <p:grpSpPr>
        <a:xfrm>
          <a:off x="0" y="0"/>
          <a:ext cx="0" cy="0"/>
          <a:chOff x="0" y="0"/>
          <a:chExt cx="0" cy="0"/>
        </a:xfrm>
      </p:grpSpPr>
      <p:sp>
        <p:nvSpPr>
          <p:cNvPr id="1048617" name="Slide Image Placeholder 1"/>
          <p:cNvSpPr>
            <a:spLocks noChangeAspect="1" noRot="1" noGrp="1"/>
          </p:cNvSpPr>
          <p:nvPr>
            <p:ph type="sldImg"/>
          </p:nvPr>
        </p:nvSpPr>
        <p:spPr/>
      </p:sp>
      <p:sp>
        <p:nvSpPr>
          <p:cNvPr id="1048618" name="Notes Placeholder 2"/>
          <p:cNvSpPr>
            <a:spLocks noGrp="1"/>
          </p:cNvSpPr>
          <p:nvPr>
            <p:ph type="body" idx="1"/>
          </p:nvPr>
        </p:nvSpPr>
        <p:spPr/>
        <p:txBody>
          <a:bodyPr/>
          <a:p>
            <a:r>
              <a:rPr dirty="0" lang="en-US" smtClean="0"/>
              <a:t>Labor</a:t>
            </a:r>
            <a:r>
              <a:rPr baseline="0" dirty="0" lang="en-US" smtClean="0"/>
              <a:t> unions in the United States has been central to gender equality issues. The early associations that were formed from 1800s aimed at advocating for better pay and fair treatment of women in the workforce. Apart from the 1834 first turnout of the mill girls in Lowell, other movements emerged in attempt to improve the labor rights of women in the United States. Some of the labor associations that emerged are highlighted in this slide. As shown here, the struggle for women’s rights in the workforce extended for more than a century. However, achievements gained are as a result of trade unions. </a:t>
            </a:r>
            <a:endParaRPr dirty="0" lang="en-US"/>
          </a:p>
        </p:txBody>
      </p:sp>
      <p:sp>
        <p:nvSpPr>
          <p:cNvPr id="1048619" name="Slide Number Placeholder 3"/>
          <p:cNvSpPr>
            <a:spLocks noGrp="1"/>
          </p:cNvSpPr>
          <p:nvPr>
            <p:ph type="sldNum" sz="quarter" idx="10"/>
          </p:nvPr>
        </p:nvSpPr>
        <p:spPr/>
        <p:txBody>
          <a:bodyPr/>
          <a:p>
            <a:fld id="{A01D6E18-2C6B-43E2-A7AF-56A13899CC58}" type="slidenum">
              <a:rPr lang="en-US" smtClean="0"/>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41" name=""/>
        <p:cNvGrpSpPr/>
        <p:nvPr/>
      </p:nvGrpSpPr>
      <p:grpSpPr>
        <a:xfrm>
          <a:off x="0" y="0"/>
          <a:ext cx="0" cy="0"/>
          <a:chOff x="0" y="0"/>
          <a:chExt cx="0" cy="0"/>
        </a:xfrm>
      </p:grpSpPr>
      <p:sp>
        <p:nvSpPr>
          <p:cNvPr id="1048622" name="Slide Image Placeholder 1"/>
          <p:cNvSpPr>
            <a:spLocks noChangeAspect="1" noRot="1" noGrp="1"/>
          </p:cNvSpPr>
          <p:nvPr>
            <p:ph type="sldImg"/>
          </p:nvPr>
        </p:nvSpPr>
        <p:spPr/>
      </p:sp>
      <p:sp>
        <p:nvSpPr>
          <p:cNvPr id="1048623" name="Notes Placeholder 2"/>
          <p:cNvSpPr>
            <a:spLocks noGrp="1"/>
          </p:cNvSpPr>
          <p:nvPr>
            <p:ph type="body" idx="1"/>
          </p:nvPr>
        </p:nvSpPr>
        <p:spPr/>
        <p:txBody>
          <a:bodyPr/>
          <a:p>
            <a:r>
              <a:rPr dirty="0" lang="en-US" smtClean="0"/>
              <a:t>Labor movement</a:t>
            </a:r>
            <a:r>
              <a:rPr baseline="0" dirty="0" lang="en-US" smtClean="0"/>
              <a:t> in the United States has been closely tied to immigration. The immigration trend in the early 1800s to the United States was influenced by search for job opportunities. Immigrants who came to the United States in the 1800s were looking for jobs. Availability of jobs in the U.S. made it possible for them to arrive. However, they also sought to advocate for their rights as immigrant workers. Different attempts were made to create an organized labor market beginning with the 1877 uprising of the Irish railroad workers. </a:t>
            </a:r>
            <a:endParaRPr dirty="0" lang="en-US"/>
          </a:p>
        </p:txBody>
      </p:sp>
      <p:sp>
        <p:nvSpPr>
          <p:cNvPr id="1048624" name="Slide Number Placeholder 3"/>
          <p:cNvSpPr>
            <a:spLocks noGrp="1"/>
          </p:cNvSpPr>
          <p:nvPr>
            <p:ph type="sldNum" sz="quarter" idx="10"/>
          </p:nvPr>
        </p:nvSpPr>
        <p:spPr/>
        <p:txBody>
          <a:bodyPr/>
          <a:p>
            <a:fld id="{A01D6E18-2C6B-43E2-A7AF-56A13899CC58}" type="slidenum">
              <a:rPr lang="en-US" smtClean="0"/>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44" name=""/>
        <p:cNvGrpSpPr/>
        <p:nvPr/>
      </p:nvGrpSpPr>
      <p:grpSpPr>
        <a:xfrm>
          <a:off x="0" y="0"/>
          <a:ext cx="0" cy="0"/>
          <a:chOff x="0" y="0"/>
          <a:chExt cx="0" cy="0"/>
        </a:xfrm>
      </p:grpSpPr>
      <p:sp>
        <p:nvSpPr>
          <p:cNvPr id="1048627" name="Slide Image Placeholder 1"/>
          <p:cNvSpPr>
            <a:spLocks noChangeAspect="1" noRot="1" noGrp="1"/>
          </p:cNvSpPr>
          <p:nvPr>
            <p:ph type="sldImg"/>
          </p:nvPr>
        </p:nvSpPr>
        <p:spPr/>
      </p:sp>
      <p:sp>
        <p:nvSpPr>
          <p:cNvPr id="1048628" name="Notes Placeholder 2"/>
          <p:cNvSpPr>
            <a:spLocks noGrp="1"/>
          </p:cNvSpPr>
          <p:nvPr>
            <p:ph type="body" idx="1"/>
          </p:nvPr>
        </p:nvSpPr>
        <p:spPr/>
        <p:txBody>
          <a:bodyPr/>
          <a:p>
            <a:r>
              <a:rPr dirty="0" lang="en-US" smtClean="0"/>
              <a:t>Several changes were made in response</a:t>
            </a:r>
            <a:r>
              <a:rPr baseline="0" dirty="0" lang="en-US" smtClean="0"/>
              <a:t> to workplace safety in the United States. However, this came after series of events and accidents that informed workers to organize strikes and uprisings protesting the working conditions. As shown in this slide, some of the uprisings in the early 1900s created a framework towards creating an organized workforce associations. For instance, the 1909 uprising comprised of more than 20,000 female shirtwaist makers demonstrated against sweatshop conditions (AFL-CIO). It took several decades, but in 1970, Occupation Safety and Health Act was passed to protect the safety of workers. </a:t>
            </a:r>
            <a:endParaRPr dirty="0" lang="en-US"/>
          </a:p>
        </p:txBody>
      </p:sp>
      <p:sp>
        <p:nvSpPr>
          <p:cNvPr id="1048629" name="Slide Number Placeholder 3"/>
          <p:cNvSpPr>
            <a:spLocks noGrp="1"/>
          </p:cNvSpPr>
          <p:nvPr>
            <p:ph type="sldNum" sz="quarter" idx="10"/>
          </p:nvPr>
        </p:nvSpPr>
        <p:spPr/>
        <p:txBody>
          <a:bodyPr/>
          <a:p>
            <a:fld id="{A01D6E18-2C6B-43E2-A7AF-56A13899CC58}" type="slidenum">
              <a:rPr lang="en-US" smtClean="0"/>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47" name=""/>
        <p:cNvGrpSpPr/>
        <p:nvPr/>
      </p:nvGrpSpPr>
      <p:grpSpPr>
        <a:xfrm>
          <a:off x="0" y="0"/>
          <a:ext cx="0" cy="0"/>
          <a:chOff x="0" y="0"/>
          <a:chExt cx="0" cy="0"/>
        </a:xfrm>
      </p:grpSpPr>
      <p:sp>
        <p:nvSpPr>
          <p:cNvPr id="1048632" name="Slide Image Placeholder 1"/>
          <p:cNvSpPr>
            <a:spLocks noChangeAspect="1" noRot="1" noGrp="1"/>
          </p:cNvSpPr>
          <p:nvPr>
            <p:ph type="sldImg"/>
          </p:nvPr>
        </p:nvSpPr>
        <p:spPr/>
      </p:sp>
      <p:sp>
        <p:nvSpPr>
          <p:cNvPr id="1048633" name="Notes Placeholder 2"/>
          <p:cNvSpPr>
            <a:spLocks noGrp="1"/>
          </p:cNvSpPr>
          <p:nvPr>
            <p:ph type="body" idx="1"/>
          </p:nvPr>
        </p:nvSpPr>
        <p:spPr/>
        <p:txBody>
          <a:bodyPr/>
          <a:p>
            <a:r>
              <a:rPr dirty="0" lang="en-US" smtClean="0"/>
              <a:t>The</a:t>
            </a:r>
            <a:r>
              <a:rPr baseline="0" dirty="0" lang="en-US" smtClean="0"/>
              <a:t> journey towards creating a stable labor union in the United States was marred by series of challenges that prevented the firs unions from surviving the century. The first national union, National Labor Union was founded after Civil War, but it was short-lived. The Order of the Knights of St. Crispin emerged in 1869, but was also faced with challenges after the public turned against it in 1886 following the death of an officer. The American Federal of Labor, which has remained the foundation the current unions in the United States was founded in 1886 by Samuel Gompers to represent the skilled American workers. </a:t>
            </a:r>
            <a:endParaRPr dirty="0" lang="en-US"/>
          </a:p>
        </p:txBody>
      </p:sp>
      <p:sp>
        <p:nvSpPr>
          <p:cNvPr id="1048634" name="Slide Number Placeholder 3"/>
          <p:cNvSpPr>
            <a:spLocks noGrp="1"/>
          </p:cNvSpPr>
          <p:nvPr>
            <p:ph type="sldNum" sz="quarter" idx="10"/>
          </p:nvPr>
        </p:nvSpPr>
        <p:spPr/>
        <p:txBody>
          <a:bodyPr/>
          <a:p>
            <a:fld id="{A01D6E18-2C6B-43E2-A7AF-56A13899CC58}" type="slidenum">
              <a:rPr lang="en-US" smtClean="0"/>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50" name=""/>
        <p:cNvGrpSpPr/>
        <p:nvPr/>
      </p:nvGrpSpPr>
      <p:grpSpPr>
        <a:xfrm>
          <a:off x="0" y="0"/>
          <a:ext cx="0" cy="0"/>
          <a:chOff x="0" y="0"/>
          <a:chExt cx="0" cy="0"/>
        </a:xfrm>
      </p:grpSpPr>
      <p:sp>
        <p:nvSpPr>
          <p:cNvPr id="1048637" name="Slide Image Placeholder 1"/>
          <p:cNvSpPr>
            <a:spLocks noChangeAspect="1" noRot="1" noGrp="1"/>
          </p:cNvSpPr>
          <p:nvPr>
            <p:ph type="sldImg"/>
          </p:nvPr>
        </p:nvSpPr>
        <p:spPr/>
      </p:sp>
      <p:sp>
        <p:nvSpPr>
          <p:cNvPr id="1048638" name="Notes Placeholder 2"/>
          <p:cNvSpPr>
            <a:spLocks noGrp="1"/>
          </p:cNvSpPr>
          <p:nvPr>
            <p:ph type="body" idx="1"/>
          </p:nvPr>
        </p:nvSpPr>
        <p:spPr/>
        <p:txBody>
          <a:bodyPr/>
          <a:p>
            <a:r>
              <a:rPr dirty="0" lang="en-US" smtClean="0"/>
              <a:t>In</a:t>
            </a:r>
            <a:r>
              <a:rPr baseline="0" dirty="0" lang="en-US" smtClean="0"/>
              <a:t> conclusion, these findings have shown that the early labor unions were formed to address specific challenges that were facing the workers. This ranges from poor working conditions to gender equality issues. However, most of the unions formed in the early years faced challenges due to lack of national figure. This explains why the American Federal Labor formed in 1886 has remained to be the core foundation of American labor movement as we know it today. </a:t>
            </a:r>
            <a:endParaRPr dirty="0" lang="en-US"/>
          </a:p>
        </p:txBody>
      </p:sp>
      <p:sp>
        <p:nvSpPr>
          <p:cNvPr id="1048639" name="Slide Number Placeholder 3"/>
          <p:cNvSpPr>
            <a:spLocks noGrp="1"/>
          </p:cNvSpPr>
          <p:nvPr>
            <p:ph type="sldNum" sz="quarter" idx="10"/>
          </p:nvPr>
        </p:nvSpPr>
        <p:spPr/>
        <p:txBody>
          <a:bodyPr/>
          <a:p>
            <a:fld id="{A01D6E18-2C6B-43E2-A7AF-56A13899CC58}" type="slidenum">
              <a:rPr lang="en-US" smtClean="0"/>
              <a:t>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Title Slide">
    <p:spTree>
      <p:nvGrpSpPr>
        <p:cNvPr id="24" name=""/>
        <p:cNvGrpSpPr/>
        <p:nvPr/>
      </p:nvGrpSpPr>
      <p:grpSpPr>
        <a:xfrm>
          <a:off x="0" y="0"/>
          <a:ext cx="0" cy="0"/>
          <a:chOff x="0" y="0"/>
          <a:chExt cx="0" cy="0"/>
        </a:xfrm>
      </p:grpSpPr>
      <p:sp>
        <p:nvSpPr>
          <p:cNvPr id="1048586" name="Title 13"/>
          <p:cNvSpPr>
            <a:spLocks noGrp="1"/>
          </p:cNvSpPr>
          <p:nvPr>
            <p:ph type="ctrTitle"/>
          </p:nvPr>
        </p:nvSpPr>
        <p:spPr>
          <a:xfrm>
            <a:off x="1432560" y="359898"/>
            <a:ext cx="7406640" cy="1472184"/>
          </a:xfrm>
        </p:spPr>
        <p:txBody>
          <a:bodyPr anchor="b"/>
          <a:lstStyle>
            <a:lvl1pPr algn="l"/>
          </a:lstStyle>
          <a:p>
            <a:r>
              <a:rPr kumimoji="0" lang="en-US" smtClean="0"/>
              <a:t>Click to edit Master title style</a:t>
            </a:r>
            <a:endParaRPr kumimoji="0" lang="en-US"/>
          </a:p>
        </p:txBody>
      </p:sp>
      <p:sp>
        <p:nvSpPr>
          <p:cNvPr id="1048587" name="Subtitle 21"/>
          <p:cNvSpPr>
            <a:spLocks noGrp="1"/>
          </p:cNvSpPr>
          <p:nvPr>
            <p:ph type="subTitle" idx="1"/>
          </p:nvPr>
        </p:nvSpPr>
        <p:spPr>
          <a:xfrm>
            <a:off x="1432560" y="1850064"/>
            <a:ext cx="7406640" cy="1752600"/>
          </a:xfrm>
        </p:spPr>
        <p:txBody>
          <a:bodyPr tIns="0"/>
          <a:lstStyle>
            <a:lvl1pPr algn="l" indent="0" marL="27432">
              <a:buNone/>
              <a:defRPr sz="2600">
                <a:solidFill>
                  <a:schemeClr val="tx2">
                    <a:shade val="30000"/>
                    <a:satMod val="150000"/>
                  </a:schemeClr>
                </a:solidFill>
              </a:defRPr>
            </a:lvl1pPr>
            <a:lvl2pPr algn="ctr" indent="0" marL="457200">
              <a:buNone/>
            </a:lvl2pPr>
            <a:lvl3pPr algn="ctr" indent="0" marL="914400">
              <a:buNone/>
            </a:lvl3pPr>
            <a:lvl4pPr algn="ctr" indent="0" marL="1371600">
              <a:buNone/>
            </a:lvl4pPr>
            <a:lvl5pPr algn="ctr" indent="0" marL="1828800">
              <a:buNone/>
            </a:lvl5pPr>
            <a:lvl6pPr algn="ctr" indent="0" marL="2286000">
              <a:buNone/>
            </a:lvl6pPr>
            <a:lvl7pPr algn="ctr" indent="0" marL="2743200">
              <a:buNone/>
            </a:lvl7pPr>
            <a:lvl8pPr algn="ctr" indent="0" marL="3200400">
              <a:buNone/>
            </a:lvl8pPr>
            <a:lvl9pPr algn="ctr" indent="0" marL="3657600">
              <a:buNone/>
            </a:lvl9pPr>
          </a:lstStyle>
          <a:p>
            <a:r>
              <a:rPr kumimoji="0" lang="en-US" smtClean="0"/>
              <a:t>Click to edit Master subtitle style</a:t>
            </a:r>
            <a:endParaRPr kumimoji="0" lang="en-US"/>
          </a:p>
        </p:txBody>
      </p:sp>
      <p:sp>
        <p:nvSpPr>
          <p:cNvPr id="1048588" name="Date Placeholder 6"/>
          <p:cNvSpPr>
            <a:spLocks noGrp="1"/>
          </p:cNvSpPr>
          <p:nvPr>
            <p:ph type="dt" sz="half" idx="10"/>
          </p:nvPr>
        </p:nvSpPr>
        <p:spPr/>
        <p:txBody>
          <a:bodyPr/>
          <a:p>
            <a:fld id="{911722FF-7D81-40C8-BBCF-D5915B12C3EB}" type="datetimeFigureOut">
              <a:rPr lang="en-US" smtClean="0"/>
              <a:t>11/4/2020</a:t>
            </a:fld>
            <a:endParaRPr lang="en-US"/>
          </a:p>
        </p:txBody>
      </p:sp>
      <p:sp>
        <p:nvSpPr>
          <p:cNvPr id="1048589" name="Footer Placeholder 19"/>
          <p:cNvSpPr>
            <a:spLocks noGrp="1"/>
          </p:cNvSpPr>
          <p:nvPr>
            <p:ph type="ftr" sz="quarter" idx="11"/>
          </p:nvPr>
        </p:nvSpPr>
        <p:spPr/>
        <p:txBody>
          <a:bodyPr/>
          <a:p>
            <a:endParaRPr lang="en-US"/>
          </a:p>
        </p:txBody>
      </p:sp>
      <p:sp>
        <p:nvSpPr>
          <p:cNvPr id="1048590" name="Slide Number Placeholder 9"/>
          <p:cNvSpPr>
            <a:spLocks noGrp="1"/>
          </p:cNvSpPr>
          <p:nvPr>
            <p:ph type="sldNum" sz="quarter" idx="12"/>
          </p:nvPr>
        </p:nvSpPr>
        <p:spPr/>
        <p:txBody>
          <a:bodyPr/>
          <a:p>
            <a:fld id="{C55818CE-C760-443E-B75E-CC86B6E568ED}" type="slidenum">
              <a:rPr lang="en-US" smtClean="0"/>
              <a:t>‹#›</a:t>
            </a:fld>
            <a:endParaRPr lang="en-US"/>
          </a:p>
        </p:txBody>
      </p:sp>
      <p:sp>
        <p:nvSpPr>
          <p:cNvPr id="1048591" name="Oval 7"/>
          <p:cNvSpPr/>
          <p:nvPr/>
        </p:nvSpPr>
        <p:spPr>
          <a:xfrm>
            <a:off x="921433" y="1413802"/>
            <a:ext cx="210312" cy="210312"/>
          </a:xfrm>
          <a:prstGeom prst="ellipse"/>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p>
            <a:pPr algn="ctr" eaLnBrk="1" hangingPunct="1" latinLnBrk="0"/>
            <a:endParaRPr kumimoji="0" lang="en-US"/>
          </a:p>
        </p:txBody>
      </p:sp>
      <p:sp>
        <p:nvSpPr>
          <p:cNvPr id="1048592" name="Oval 8"/>
          <p:cNvSpPr/>
          <p:nvPr/>
        </p:nvSpPr>
        <p:spPr>
          <a:xfrm>
            <a:off x="1157176" y="1345016"/>
            <a:ext cx="64008" cy="64008"/>
          </a:xfrm>
          <a:prstGeom prst="ellipse"/>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p>
            <a:pPr algn="ctr" eaLnBrk="1" hangingPunct="1" latinLnBrk="0"/>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26" name=""/>
        <p:cNvGrpSpPr/>
        <p:nvPr/>
      </p:nvGrpSpPr>
      <p:grpSpPr>
        <a:xfrm>
          <a:off x="0" y="0"/>
          <a:ext cx="0" cy="0"/>
          <a:chOff x="0" y="0"/>
          <a:chExt cx="0" cy="0"/>
        </a:xfrm>
      </p:grpSpPr>
      <p:sp>
        <p:nvSpPr>
          <p:cNvPr id="1048595" name="Title 1"/>
          <p:cNvSpPr>
            <a:spLocks noGrp="1"/>
          </p:cNvSpPr>
          <p:nvPr>
            <p:ph type="title"/>
          </p:nvPr>
        </p:nvSpPr>
        <p:spPr/>
        <p:txBody>
          <a:bodyPr/>
          <a:p>
            <a:r>
              <a:rPr kumimoji="0" lang="en-US" smtClean="0"/>
              <a:t>Click to edit Master title style</a:t>
            </a:r>
            <a:endParaRPr kumimoji="0" lang="en-US"/>
          </a:p>
        </p:txBody>
      </p:sp>
      <p:sp>
        <p:nvSpPr>
          <p:cNvPr id="1048596" name="Content Placeholder 2"/>
          <p:cNvSpPr>
            <a:spLocks noGrp="1"/>
          </p:cNvSpPr>
          <p:nvPr>
            <p:ph idx="1"/>
          </p:nvPr>
        </p:nvSpPr>
        <p:spPr/>
        <p:txBody>
          <a:bodyPr/>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597" name="Date Placeholder 3"/>
          <p:cNvSpPr>
            <a:spLocks noGrp="1"/>
          </p:cNvSpPr>
          <p:nvPr>
            <p:ph type="dt" sz="half" idx="10"/>
          </p:nvPr>
        </p:nvSpPr>
        <p:spPr/>
        <p:txBody>
          <a:bodyPr/>
          <a:p>
            <a:fld id="{911722FF-7D81-40C8-BBCF-D5915B12C3EB}" type="datetimeFigureOut">
              <a:rPr lang="en-US" smtClean="0"/>
              <a:t>11/4/2020</a:t>
            </a:fld>
            <a:endParaRPr lang="en-US"/>
          </a:p>
        </p:txBody>
      </p:sp>
      <p:sp>
        <p:nvSpPr>
          <p:cNvPr id="1048598" name="Footer Placeholder 4"/>
          <p:cNvSpPr>
            <a:spLocks noGrp="1"/>
          </p:cNvSpPr>
          <p:nvPr>
            <p:ph type="ftr" sz="quarter" idx="11"/>
          </p:nvPr>
        </p:nvSpPr>
        <p:spPr/>
        <p:txBody>
          <a:bodyPr/>
          <a:p>
            <a:endParaRPr lang="en-US"/>
          </a:p>
        </p:txBody>
      </p:sp>
      <p:sp>
        <p:nvSpPr>
          <p:cNvPr id="1048599" name="Slide Number Placeholder 5"/>
          <p:cNvSpPr>
            <a:spLocks noGrp="1"/>
          </p:cNvSpPr>
          <p:nvPr>
            <p:ph type="sldNum" sz="quarter" idx="12"/>
          </p:nvPr>
        </p:nvSpPr>
        <p:spPr/>
        <p:txBody>
          <a:bodyPr/>
          <a:p>
            <a:fld id="{C55818CE-C760-443E-B75E-CC86B6E568ED}"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showMasterSp="0" type="secHead">
  <p:cSld name="Section Header">
    <p:spTree>
      <p:nvGrpSpPr>
        <p:cNvPr id="56" name=""/>
        <p:cNvGrpSpPr/>
        <p:nvPr/>
      </p:nvGrpSpPr>
      <p:grpSpPr>
        <a:xfrm>
          <a:off x="0" y="0"/>
          <a:ext cx="0" cy="0"/>
          <a:chOff x="0" y="0"/>
          <a:chExt cx="0" cy="0"/>
        </a:xfrm>
      </p:grpSpPr>
      <p:sp>
        <p:nvSpPr>
          <p:cNvPr id="1048665" name="Rectangle 6"/>
          <p:cNvSpPr/>
          <p:nvPr/>
        </p:nvSpPr>
        <p:spPr>
          <a:xfrm>
            <a:off x="2282890" y="-54"/>
            <a:ext cx="6858000" cy="6858054"/>
          </a:xfrm>
          <a:prstGeom prst="rect"/>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666" name="Title 1"/>
          <p:cNvSpPr>
            <a:spLocks noGrp="1"/>
          </p:cNvSpPr>
          <p:nvPr>
            <p:ph type="title"/>
          </p:nvPr>
        </p:nvSpPr>
        <p:spPr>
          <a:xfrm>
            <a:off x="2578392" y="2600325"/>
            <a:ext cx="6400800" cy="2286000"/>
          </a:xfrm>
        </p:spPr>
        <p:txBody>
          <a:bodyPr anchor="t"/>
          <a:lstStyle>
            <a:lvl1pPr algn="l">
              <a:lnSpc>
                <a:spcPts val="4500"/>
              </a:lnSpc>
              <a:buNone/>
              <a:defRPr b="1" cap="all" sz="4000"/>
            </a:lvl1pPr>
          </a:lstStyle>
          <a:p>
            <a:r>
              <a:rPr kumimoji="0" lang="en-US" smtClean="0"/>
              <a:t>Click to edit Master title style</a:t>
            </a:r>
            <a:endParaRPr kumimoji="0" lang="en-US"/>
          </a:p>
        </p:txBody>
      </p:sp>
      <p:sp>
        <p:nvSpPr>
          <p:cNvPr id="1048667" name="Text Placeholder 2"/>
          <p:cNvSpPr>
            <a:spLocks noGrp="1"/>
          </p:cNvSpPr>
          <p:nvPr>
            <p:ph type="body" idx="1"/>
          </p:nvPr>
        </p:nvSpPr>
        <p:spPr>
          <a:xfrm>
            <a:off x="2578392" y="1066800"/>
            <a:ext cx="6400800" cy="1509712"/>
          </a:xfrm>
        </p:spPr>
        <p:txBody>
          <a:bodyPr anchor="b"/>
          <a:lstStyle>
            <a:lvl1pPr indent="0" marL="18288">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eaLnBrk="1" hangingPunct="1" latinLnBrk="0" lvl="0"/>
            <a:r>
              <a:rPr kumimoji="0" lang="en-US" smtClean="0"/>
              <a:t>Click to edit Master text styles</a:t>
            </a:r>
          </a:p>
        </p:txBody>
      </p:sp>
      <p:sp>
        <p:nvSpPr>
          <p:cNvPr id="1048668" name="Date Placeholder 3"/>
          <p:cNvSpPr>
            <a:spLocks noGrp="1"/>
          </p:cNvSpPr>
          <p:nvPr>
            <p:ph type="dt" sz="half" idx="10"/>
          </p:nvPr>
        </p:nvSpPr>
        <p:spPr/>
        <p:txBody>
          <a:bodyPr/>
          <a:p>
            <a:fld id="{911722FF-7D81-40C8-BBCF-D5915B12C3EB}" type="datetimeFigureOut">
              <a:rPr lang="en-US" smtClean="0"/>
              <a:t>11/4/2020</a:t>
            </a:fld>
            <a:endParaRPr lang="en-US"/>
          </a:p>
        </p:txBody>
      </p:sp>
      <p:sp>
        <p:nvSpPr>
          <p:cNvPr id="1048669" name="Footer Placeholder 4"/>
          <p:cNvSpPr>
            <a:spLocks noGrp="1"/>
          </p:cNvSpPr>
          <p:nvPr>
            <p:ph type="ftr" sz="quarter" idx="11"/>
          </p:nvPr>
        </p:nvSpPr>
        <p:spPr/>
        <p:txBody>
          <a:bodyPr/>
          <a:p>
            <a:endParaRPr lang="en-US"/>
          </a:p>
        </p:txBody>
      </p:sp>
      <p:sp>
        <p:nvSpPr>
          <p:cNvPr id="1048670" name="Slide Number Placeholder 5"/>
          <p:cNvSpPr>
            <a:spLocks noGrp="1"/>
          </p:cNvSpPr>
          <p:nvPr>
            <p:ph type="sldNum" sz="quarter" idx="12"/>
          </p:nvPr>
        </p:nvSpPr>
        <p:spPr/>
        <p:txBody>
          <a:bodyPr/>
          <a:p>
            <a:fld id="{C55818CE-C760-443E-B75E-CC86B6E568ED}" type="slidenum">
              <a:rPr lang="en-US" smtClean="0"/>
              <a:t>‹#›</a:t>
            </a:fld>
            <a:endParaRPr lang="en-US"/>
          </a:p>
        </p:txBody>
      </p:sp>
      <p:sp>
        <p:nvSpPr>
          <p:cNvPr id="1048671" name="Rectangle 9"/>
          <p:cNvSpPr/>
          <p:nvPr/>
        </p:nvSpPr>
        <p:spPr bwMode="invGray">
          <a:xfrm>
            <a:off x="2286000" y="0"/>
            <a:ext cx="76200" cy="6858054"/>
          </a:xfrm>
          <a:prstGeom prst="rect"/>
          <a:solidFill>
            <a:schemeClr val="bg1"/>
          </a:solidFill>
          <a:ln w="25400" cap="rnd" cmpd="sng" algn="ctr">
            <a:noFill/>
            <a:prstDash val="solid"/>
          </a:ln>
          <a:effectLst>
            <a:outerShdw algn="tl" blurRad="38550" dir="10800000" dist="38000"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672" name="Oval 7"/>
          <p:cNvSpPr/>
          <p:nvPr/>
        </p:nvSpPr>
        <p:spPr>
          <a:xfrm>
            <a:off x="2172321" y="2814656"/>
            <a:ext cx="210312" cy="210312"/>
          </a:xfrm>
          <a:prstGeom prst="ellipse"/>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p>
            <a:pPr algn="ctr" eaLnBrk="1" hangingPunct="1" latinLnBrk="0"/>
            <a:endParaRPr kumimoji="0" lang="en-US"/>
          </a:p>
        </p:txBody>
      </p:sp>
      <p:sp>
        <p:nvSpPr>
          <p:cNvPr id="1048673" name="Oval 8"/>
          <p:cNvSpPr/>
          <p:nvPr/>
        </p:nvSpPr>
        <p:spPr>
          <a:xfrm>
            <a:off x="2408064" y="2745870"/>
            <a:ext cx="64008" cy="64008"/>
          </a:xfrm>
          <a:prstGeom prst="ellipse"/>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p>
            <a:pPr algn="ctr" eaLnBrk="1" hangingPunct="1" latinLnBrk="0"/>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57" name=""/>
        <p:cNvGrpSpPr/>
        <p:nvPr/>
      </p:nvGrpSpPr>
      <p:grpSpPr>
        <a:xfrm>
          <a:off x="0" y="0"/>
          <a:ext cx="0" cy="0"/>
          <a:chOff x="0" y="0"/>
          <a:chExt cx="0" cy="0"/>
        </a:xfrm>
      </p:grpSpPr>
      <p:sp>
        <p:nvSpPr>
          <p:cNvPr id="1048674" name="Title 1"/>
          <p:cNvSpPr>
            <a:spLocks noGrp="1"/>
          </p:cNvSpPr>
          <p:nvPr>
            <p:ph type="title"/>
          </p:nvPr>
        </p:nvSpPr>
        <p:spPr>
          <a:xfrm>
            <a:off x="1435608" y="274320"/>
            <a:ext cx="7498080" cy="1143000"/>
          </a:xfrm>
        </p:spPr>
        <p:txBody>
          <a:bodyPr/>
          <a:p>
            <a:r>
              <a:rPr kumimoji="0" lang="en-US" smtClean="0"/>
              <a:t>Click to edit Master title style</a:t>
            </a:r>
            <a:endParaRPr kumimoji="0" lang="en-US"/>
          </a:p>
        </p:txBody>
      </p:sp>
      <p:sp>
        <p:nvSpPr>
          <p:cNvPr id="1048675"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lstStyle>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676"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lstStyle>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677" name="Date Placeholder 4"/>
          <p:cNvSpPr>
            <a:spLocks noGrp="1"/>
          </p:cNvSpPr>
          <p:nvPr>
            <p:ph type="dt" sz="half" idx="10"/>
          </p:nvPr>
        </p:nvSpPr>
        <p:spPr/>
        <p:txBody>
          <a:bodyPr/>
          <a:p>
            <a:fld id="{911722FF-7D81-40C8-BBCF-D5915B12C3EB}" type="datetimeFigureOut">
              <a:rPr lang="en-US" smtClean="0"/>
              <a:t>11/4/2020</a:t>
            </a:fld>
            <a:endParaRPr lang="en-US"/>
          </a:p>
        </p:txBody>
      </p:sp>
      <p:sp>
        <p:nvSpPr>
          <p:cNvPr id="1048678" name="Footer Placeholder 5"/>
          <p:cNvSpPr>
            <a:spLocks noGrp="1"/>
          </p:cNvSpPr>
          <p:nvPr>
            <p:ph type="ftr" sz="quarter" idx="11"/>
          </p:nvPr>
        </p:nvSpPr>
        <p:spPr/>
        <p:txBody>
          <a:bodyPr/>
          <a:p>
            <a:endParaRPr lang="en-US"/>
          </a:p>
        </p:txBody>
      </p:sp>
      <p:sp>
        <p:nvSpPr>
          <p:cNvPr id="1048679" name="Slide Number Placeholder 6"/>
          <p:cNvSpPr>
            <a:spLocks noGrp="1"/>
          </p:cNvSpPr>
          <p:nvPr>
            <p:ph type="sldNum" sz="quarter" idx="12"/>
          </p:nvPr>
        </p:nvSpPr>
        <p:spPr/>
        <p:txBody>
          <a:bodyPr/>
          <a:p>
            <a:fld id="{C55818CE-C760-443E-B75E-CC86B6E568ED}"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showMasterSp="0" type="twoTxTwoObj">
  <p:cSld name="Comparison">
    <p:spTree>
      <p:nvGrpSpPr>
        <p:cNvPr id="58" name=""/>
        <p:cNvGrpSpPr/>
        <p:nvPr/>
      </p:nvGrpSpPr>
      <p:grpSpPr>
        <a:xfrm>
          <a:off x="0" y="0"/>
          <a:ext cx="0" cy="0"/>
          <a:chOff x="0" y="0"/>
          <a:chExt cx="0" cy="0"/>
        </a:xfrm>
      </p:grpSpPr>
      <p:sp>
        <p:nvSpPr>
          <p:cNvPr id="1048680" name="Title 1"/>
          <p:cNvSpPr>
            <a:spLocks noGrp="1"/>
          </p:cNvSpPr>
          <p:nvPr>
            <p:ph type="title"/>
          </p:nvPr>
        </p:nvSpPr>
        <p:spPr>
          <a:xfrm>
            <a:off x="457200" y="5160336"/>
            <a:ext cx="8229600" cy="1143000"/>
          </a:xfrm>
        </p:spPr>
        <p:txBody>
          <a:bodyPr anchor="ctr"/>
          <a:lstStyle>
            <a:lvl1pPr algn="ctr">
              <a:defRPr baseline="0" b="1" cap="none" sz="4500"/>
            </a:lvl1pPr>
          </a:lstStyle>
          <a:p>
            <a:r>
              <a:rPr kumimoji="0" lang="en-US" smtClean="0"/>
              <a:t>Click to edit Master title style</a:t>
            </a:r>
            <a:endParaRPr kumimoji="0" lang="en-US"/>
          </a:p>
        </p:txBody>
      </p:sp>
      <p:sp>
        <p:nvSpPr>
          <p:cNvPr id="1048681"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algn="l" indent="0" marL="64008">
              <a:lnSpc>
                <a:spcPct val="100000"/>
              </a:lnSpc>
              <a:spcBef>
                <a:spcPts val="100"/>
              </a:spcBef>
              <a:buNone/>
              <a:defRPr b="0" sz="1900">
                <a:solidFill>
                  <a:schemeClr val="tx1"/>
                </a:solidFill>
              </a:defRPr>
            </a:lvl1pPr>
            <a:lvl2pPr>
              <a:buNone/>
              <a:defRPr b="1" sz="2000"/>
            </a:lvl2pPr>
            <a:lvl3pPr>
              <a:buNone/>
              <a:defRPr b="1" sz="1800"/>
            </a:lvl3pPr>
            <a:lvl4pPr>
              <a:buNone/>
              <a:defRPr b="1" sz="1600"/>
            </a:lvl4pPr>
            <a:lvl5pPr>
              <a:buNone/>
              <a:defRPr b="1" sz="1600"/>
            </a:lvl5pPr>
          </a:lstStyle>
          <a:p>
            <a:pPr eaLnBrk="1" hangingPunct="1" latinLnBrk="0" lvl="0"/>
            <a:r>
              <a:rPr kumimoji="0" lang="en-US" smtClean="0"/>
              <a:t>Click to edit Master text styles</a:t>
            </a:r>
          </a:p>
        </p:txBody>
      </p:sp>
      <p:sp>
        <p:nvSpPr>
          <p:cNvPr id="1048682"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algn="l" indent="0" marL="64008">
              <a:lnSpc>
                <a:spcPct val="100000"/>
              </a:lnSpc>
              <a:spcBef>
                <a:spcPts val="100"/>
              </a:spcBef>
              <a:buNone/>
              <a:defRPr b="0" sz="1900">
                <a:solidFill>
                  <a:schemeClr val="tx1"/>
                </a:solidFill>
              </a:defRPr>
            </a:lvl1pPr>
            <a:lvl2pPr>
              <a:buNone/>
              <a:defRPr b="1" sz="2000"/>
            </a:lvl2pPr>
            <a:lvl3pPr>
              <a:buNone/>
              <a:defRPr b="1" sz="1800"/>
            </a:lvl3pPr>
            <a:lvl4pPr>
              <a:buNone/>
              <a:defRPr b="1" sz="1600"/>
            </a:lvl4pPr>
            <a:lvl5pPr>
              <a:buNone/>
              <a:defRPr b="1" sz="1600"/>
            </a:lvl5pPr>
          </a:lstStyle>
          <a:p>
            <a:pPr eaLnBrk="1" hangingPunct="1" latinLnBrk="0" lvl="0"/>
            <a:r>
              <a:rPr kumimoji="0" lang="en-US" smtClean="0"/>
              <a:t>Click to edit Master text styles</a:t>
            </a:r>
          </a:p>
        </p:txBody>
      </p:sp>
      <p:sp>
        <p:nvSpPr>
          <p:cNvPr id="1048683"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indent="-274320" marL="393192">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lstStyle>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684"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indent="-274320" marL="393192">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lstStyle>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685" name="Date Placeholder 6"/>
          <p:cNvSpPr>
            <a:spLocks noGrp="1"/>
          </p:cNvSpPr>
          <p:nvPr>
            <p:ph type="dt" sz="half" idx="10"/>
          </p:nvPr>
        </p:nvSpPr>
        <p:spPr/>
        <p:txBody>
          <a:bodyPr/>
          <a:p>
            <a:fld id="{911722FF-7D81-40C8-BBCF-D5915B12C3EB}" type="datetimeFigureOut">
              <a:rPr lang="en-US" smtClean="0"/>
              <a:t>11/4/2020</a:t>
            </a:fld>
            <a:endParaRPr lang="en-US"/>
          </a:p>
        </p:txBody>
      </p:sp>
      <p:sp>
        <p:nvSpPr>
          <p:cNvPr id="1048686" name="Footer Placeholder 7"/>
          <p:cNvSpPr>
            <a:spLocks noGrp="1"/>
          </p:cNvSpPr>
          <p:nvPr>
            <p:ph type="ftr" sz="quarter" idx="11"/>
          </p:nvPr>
        </p:nvSpPr>
        <p:spPr/>
        <p:txBody>
          <a:bodyPr/>
          <a:p>
            <a:endParaRPr lang="en-US"/>
          </a:p>
        </p:txBody>
      </p:sp>
      <p:sp>
        <p:nvSpPr>
          <p:cNvPr id="1048687" name="Slide Number Placeholder 8"/>
          <p:cNvSpPr>
            <a:spLocks noGrp="1"/>
          </p:cNvSpPr>
          <p:nvPr>
            <p:ph type="sldNum" sz="quarter" idx="12"/>
          </p:nvPr>
        </p:nvSpPr>
        <p:spPr/>
        <p:txBody>
          <a:bodyPr/>
          <a:p>
            <a:fld id="{C55818CE-C760-443E-B75E-CC86B6E568ED}"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52" name=""/>
        <p:cNvGrpSpPr/>
        <p:nvPr/>
      </p:nvGrpSpPr>
      <p:grpSpPr>
        <a:xfrm>
          <a:off x="0" y="0"/>
          <a:ext cx="0" cy="0"/>
          <a:chOff x="0" y="0"/>
          <a:chExt cx="0" cy="0"/>
        </a:xfrm>
      </p:grpSpPr>
      <p:sp>
        <p:nvSpPr>
          <p:cNvPr id="1048642" name="Title 1"/>
          <p:cNvSpPr>
            <a:spLocks noGrp="1"/>
          </p:cNvSpPr>
          <p:nvPr>
            <p:ph type="title"/>
          </p:nvPr>
        </p:nvSpPr>
        <p:spPr>
          <a:xfrm>
            <a:off x="1435608" y="274320"/>
            <a:ext cx="7498080" cy="1143000"/>
          </a:xfrm>
        </p:spPr>
        <p:txBody>
          <a:bodyPr anchor="ctr"/>
          <a:p>
            <a:r>
              <a:rPr kumimoji="0" lang="en-US" smtClean="0"/>
              <a:t>Click to edit Master title style</a:t>
            </a:r>
            <a:endParaRPr kumimoji="0" lang="en-US"/>
          </a:p>
        </p:txBody>
      </p:sp>
      <p:sp>
        <p:nvSpPr>
          <p:cNvPr id="1048643" name="Date Placeholder 2"/>
          <p:cNvSpPr>
            <a:spLocks noGrp="1"/>
          </p:cNvSpPr>
          <p:nvPr>
            <p:ph type="dt" sz="half" idx="10"/>
          </p:nvPr>
        </p:nvSpPr>
        <p:spPr/>
        <p:txBody>
          <a:bodyPr/>
          <a:p>
            <a:fld id="{911722FF-7D81-40C8-BBCF-D5915B12C3EB}" type="datetimeFigureOut">
              <a:rPr lang="en-US" smtClean="0"/>
              <a:t>11/4/2020</a:t>
            </a:fld>
            <a:endParaRPr lang="en-US"/>
          </a:p>
        </p:txBody>
      </p:sp>
      <p:sp>
        <p:nvSpPr>
          <p:cNvPr id="1048644" name="Footer Placeholder 3"/>
          <p:cNvSpPr>
            <a:spLocks noGrp="1"/>
          </p:cNvSpPr>
          <p:nvPr>
            <p:ph type="ftr" sz="quarter" idx="11"/>
          </p:nvPr>
        </p:nvSpPr>
        <p:spPr/>
        <p:txBody>
          <a:bodyPr/>
          <a:p>
            <a:endParaRPr lang="en-US"/>
          </a:p>
        </p:txBody>
      </p:sp>
      <p:sp>
        <p:nvSpPr>
          <p:cNvPr id="1048645" name="Slide Number Placeholder 4"/>
          <p:cNvSpPr>
            <a:spLocks noGrp="1"/>
          </p:cNvSpPr>
          <p:nvPr>
            <p:ph type="sldNum" sz="quarter" idx="12"/>
          </p:nvPr>
        </p:nvSpPr>
        <p:spPr/>
        <p:txBody>
          <a:bodyPr/>
          <a:p>
            <a:fld id="{C55818CE-C760-443E-B75E-CC86B6E568ED}"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showMasterSp="0" type="blank">
  <p:cSld name="Blank">
    <p:spTree>
      <p:nvGrpSpPr>
        <p:cNvPr id="59" name=""/>
        <p:cNvGrpSpPr/>
        <p:nvPr/>
      </p:nvGrpSpPr>
      <p:grpSpPr>
        <a:xfrm>
          <a:off x="0" y="0"/>
          <a:ext cx="0" cy="0"/>
          <a:chOff x="0" y="0"/>
          <a:chExt cx="0" cy="0"/>
        </a:xfrm>
      </p:grpSpPr>
      <p:sp>
        <p:nvSpPr>
          <p:cNvPr id="1048688" name="Rectangle 4"/>
          <p:cNvSpPr/>
          <p:nvPr/>
        </p:nvSpPr>
        <p:spPr>
          <a:xfrm>
            <a:off x="1014984" y="0"/>
            <a:ext cx="8129016" cy="6858000"/>
          </a:xfrm>
          <a:prstGeom prst="rect"/>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689" name="Date Placeholder 1"/>
          <p:cNvSpPr>
            <a:spLocks noGrp="1"/>
          </p:cNvSpPr>
          <p:nvPr>
            <p:ph type="dt" sz="half" idx="10"/>
          </p:nvPr>
        </p:nvSpPr>
        <p:spPr/>
        <p:txBody>
          <a:bodyPr/>
          <a:p>
            <a:fld id="{911722FF-7D81-40C8-BBCF-D5915B12C3EB}" type="datetimeFigureOut">
              <a:rPr lang="en-US" smtClean="0"/>
              <a:t>11/4/2020</a:t>
            </a:fld>
            <a:endParaRPr lang="en-US"/>
          </a:p>
        </p:txBody>
      </p:sp>
      <p:sp>
        <p:nvSpPr>
          <p:cNvPr id="1048690" name="Footer Placeholder 2"/>
          <p:cNvSpPr>
            <a:spLocks noGrp="1"/>
          </p:cNvSpPr>
          <p:nvPr>
            <p:ph type="ftr" sz="quarter" idx="11"/>
          </p:nvPr>
        </p:nvSpPr>
        <p:spPr/>
        <p:txBody>
          <a:bodyPr/>
          <a:p>
            <a:endParaRPr lang="en-US"/>
          </a:p>
        </p:txBody>
      </p:sp>
      <p:sp>
        <p:nvSpPr>
          <p:cNvPr id="1048691" name="Slide Number Placeholder 3"/>
          <p:cNvSpPr>
            <a:spLocks noGrp="1"/>
          </p:cNvSpPr>
          <p:nvPr>
            <p:ph type="sldNum" sz="quarter" idx="12"/>
          </p:nvPr>
        </p:nvSpPr>
        <p:spPr/>
        <p:txBody>
          <a:bodyPr/>
          <a:p>
            <a:fld id="{C55818CE-C760-443E-B75E-CC86B6E568ED}" type="slidenum">
              <a:rPr lang="en-US" smtClean="0"/>
              <a:t>‹#›</a:t>
            </a:fld>
            <a:endParaRPr lang="en-US"/>
          </a:p>
        </p:txBody>
      </p:sp>
      <p:sp>
        <p:nvSpPr>
          <p:cNvPr id="1048692" name="Rectangle 5"/>
          <p:cNvSpPr/>
          <p:nvPr/>
        </p:nvSpPr>
        <p:spPr bwMode="invGray">
          <a:xfrm>
            <a:off x="1014984" y="-54"/>
            <a:ext cx="73152" cy="6858054"/>
          </a:xfrm>
          <a:prstGeom prst="rect"/>
          <a:solidFill>
            <a:schemeClr val="bg1"/>
          </a:solidFill>
          <a:ln w="25400" cap="rnd" cmpd="sng" algn="ctr">
            <a:noFill/>
            <a:prstDash val="solid"/>
          </a:ln>
          <a:effectLst>
            <a:outerShdw algn="tl" blurRad="38550" dir="10800000" dist="38000"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showMasterSp="0" type="objTx">
  <p:cSld name="Content with Caption">
    <p:spTree>
      <p:nvGrpSpPr>
        <p:cNvPr id="60" name=""/>
        <p:cNvGrpSpPr/>
        <p:nvPr/>
      </p:nvGrpSpPr>
      <p:grpSpPr>
        <a:xfrm>
          <a:off x="0" y="0"/>
          <a:ext cx="0" cy="0"/>
          <a:chOff x="0" y="0"/>
          <a:chExt cx="0" cy="0"/>
        </a:xfrm>
      </p:grpSpPr>
      <p:sp>
        <p:nvSpPr>
          <p:cNvPr id="1048693" name="Title 1"/>
          <p:cNvSpPr>
            <a:spLocks noGrp="1"/>
          </p:cNvSpPr>
          <p:nvPr>
            <p:ph type="title"/>
          </p:nvPr>
        </p:nvSpPr>
        <p:spPr>
          <a:xfrm>
            <a:off x="457200" y="216778"/>
            <a:ext cx="3810000" cy="1162050"/>
          </a:xfrm>
          <a:ln>
            <a:noFill/>
          </a:ln>
        </p:spPr>
        <p:txBody>
          <a:bodyPr anchor="b"/>
          <a:lstStyle>
            <a:lvl1pPr algn="l">
              <a:lnSpc>
                <a:spcPts val="2000"/>
              </a:lnSpc>
              <a:buNone/>
              <a:defRPr baseline="0" b="1" cap="all" sz="2200"/>
            </a:lvl1pPr>
          </a:lstStyle>
          <a:p>
            <a:r>
              <a:rPr kumimoji="0" lang="en-US" smtClean="0"/>
              <a:t>Click to edit Master title style</a:t>
            </a:r>
            <a:endParaRPr kumimoji="0" lang="en-US"/>
          </a:p>
        </p:txBody>
      </p:sp>
      <p:sp>
        <p:nvSpPr>
          <p:cNvPr id="1048694" name="Text Placeholder 2"/>
          <p:cNvSpPr>
            <a:spLocks noGrp="1"/>
          </p:cNvSpPr>
          <p:nvPr>
            <p:ph type="body" idx="2"/>
          </p:nvPr>
        </p:nvSpPr>
        <p:spPr>
          <a:xfrm>
            <a:off x="457200" y="1406964"/>
            <a:ext cx="3810000" cy="698500"/>
          </a:xfrm>
        </p:spPr>
        <p:txBody>
          <a:bodyPr/>
          <a:lstStyle>
            <a:lvl1pPr indent="0" marL="45720">
              <a:lnSpc>
                <a:spcPct val="100000"/>
              </a:lnSpc>
              <a:spcBef>
                <a:spcPts val="0"/>
              </a:spcBef>
              <a:buNone/>
              <a:defRPr sz="1400"/>
            </a:lvl1pPr>
            <a:lvl2pPr>
              <a:buNone/>
              <a:defRPr sz="1200"/>
            </a:lvl2pPr>
            <a:lvl3pPr>
              <a:buNone/>
              <a:defRPr sz="1000"/>
            </a:lvl3pPr>
            <a:lvl4pPr>
              <a:buNone/>
              <a:defRPr sz="900"/>
            </a:lvl4pPr>
            <a:lvl5pPr>
              <a:buNone/>
              <a:defRPr sz="900"/>
            </a:lvl5pPr>
          </a:lstStyle>
          <a:p>
            <a:pPr eaLnBrk="1" hangingPunct="1" latinLnBrk="0" lvl="0"/>
            <a:r>
              <a:rPr kumimoji="0" lang="en-US" smtClean="0"/>
              <a:t>Click to edit Master text styles</a:t>
            </a:r>
          </a:p>
        </p:txBody>
      </p:sp>
      <p:sp>
        <p:nvSpPr>
          <p:cNvPr id="1048695"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lstStyle>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696" name="Date Placeholder 4"/>
          <p:cNvSpPr>
            <a:spLocks noGrp="1"/>
          </p:cNvSpPr>
          <p:nvPr>
            <p:ph type="dt" sz="half" idx="10"/>
          </p:nvPr>
        </p:nvSpPr>
        <p:spPr/>
        <p:txBody>
          <a:bodyPr/>
          <a:p>
            <a:fld id="{911722FF-7D81-40C8-BBCF-D5915B12C3EB}" type="datetimeFigureOut">
              <a:rPr lang="en-US" smtClean="0"/>
              <a:t>11/4/2020</a:t>
            </a:fld>
            <a:endParaRPr lang="en-US"/>
          </a:p>
        </p:txBody>
      </p:sp>
      <p:sp>
        <p:nvSpPr>
          <p:cNvPr id="1048697" name="Footer Placeholder 5"/>
          <p:cNvSpPr>
            <a:spLocks noGrp="1"/>
          </p:cNvSpPr>
          <p:nvPr>
            <p:ph type="ftr" sz="quarter" idx="11"/>
          </p:nvPr>
        </p:nvSpPr>
        <p:spPr/>
        <p:txBody>
          <a:bodyPr/>
          <a:p>
            <a:endParaRPr lang="en-US"/>
          </a:p>
        </p:txBody>
      </p:sp>
      <p:sp>
        <p:nvSpPr>
          <p:cNvPr id="1048698" name="Slide Number Placeholder 6"/>
          <p:cNvSpPr>
            <a:spLocks noGrp="1"/>
          </p:cNvSpPr>
          <p:nvPr>
            <p:ph type="sldNum" sz="quarter" idx="12"/>
          </p:nvPr>
        </p:nvSpPr>
        <p:spPr/>
        <p:txBody>
          <a:bodyPr/>
          <a:p>
            <a:fld id="{C55818CE-C760-443E-B75E-CC86B6E568ED}"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showMasterSp="0" type="picTx">
  <p:cSld name="Picture with Caption">
    <p:spTree>
      <p:nvGrpSpPr>
        <p:cNvPr id="54" name=""/>
        <p:cNvGrpSpPr/>
        <p:nvPr/>
      </p:nvGrpSpPr>
      <p:grpSpPr>
        <a:xfrm>
          <a:off x="0" y="0"/>
          <a:ext cx="0" cy="0"/>
          <a:chOff x="0" y="0"/>
          <a:chExt cx="0" cy="0"/>
        </a:xfrm>
      </p:grpSpPr>
      <p:sp>
        <p:nvSpPr>
          <p:cNvPr id="1048651" name="Title 1"/>
          <p:cNvSpPr>
            <a:spLocks noGrp="1"/>
          </p:cNvSpPr>
          <p:nvPr>
            <p:ph type="title"/>
          </p:nvPr>
        </p:nvSpPr>
        <p:spPr>
          <a:xfrm>
            <a:off x="5886896" y="1066800"/>
            <a:ext cx="2743200" cy="1981200"/>
          </a:xfrm>
        </p:spPr>
        <p:txBody>
          <a:bodyPr anchor="b">
            <a:noAutofit/>
          </a:bodyPr>
          <a:lstStyle>
            <a:lvl1pPr algn="l">
              <a:buNone/>
              <a:defRPr b="1" sz="2100">
                <a:effectLst/>
              </a:defRPr>
            </a:lvl1pPr>
          </a:lstStyle>
          <a:p>
            <a:r>
              <a:rPr kumimoji="0" lang="en-US" smtClean="0"/>
              <a:t>Click to edit Master title style</a:t>
            </a:r>
            <a:endParaRPr kumimoji="0" lang="en-US"/>
          </a:p>
        </p:txBody>
      </p:sp>
      <p:sp>
        <p:nvSpPr>
          <p:cNvPr id="1048652" name="Date Placeholder 4"/>
          <p:cNvSpPr>
            <a:spLocks noGrp="1"/>
          </p:cNvSpPr>
          <p:nvPr>
            <p:ph type="dt" sz="half" idx="10"/>
          </p:nvPr>
        </p:nvSpPr>
        <p:spPr/>
        <p:txBody>
          <a:bodyPr/>
          <a:p>
            <a:fld id="{911722FF-7D81-40C8-BBCF-D5915B12C3EB}" type="datetimeFigureOut">
              <a:rPr lang="en-US" smtClean="0"/>
              <a:t>11/4/2020</a:t>
            </a:fld>
            <a:endParaRPr lang="en-US"/>
          </a:p>
        </p:txBody>
      </p:sp>
      <p:sp>
        <p:nvSpPr>
          <p:cNvPr id="1048653" name="Footer Placeholder 5"/>
          <p:cNvSpPr>
            <a:spLocks noGrp="1"/>
          </p:cNvSpPr>
          <p:nvPr>
            <p:ph type="ftr" sz="quarter" idx="11"/>
          </p:nvPr>
        </p:nvSpPr>
        <p:spPr/>
        <p:txBody>
          <a:bodyPr/>
          <a:p>
            <a:endParaRPr lang="en-US"/>
          </a:p>
        </p:txBody>
      </p:sp>
      <p:sp>
        <p:nvSpPr>
          <p:cNvPr id="1048654" name="Slide Number Placeholder 6"/>
          <p:cNvSpPr>
            <a:spLocks noGrp="1"/>
          </p:cNvSpPr>
          <p:nvPr>
            <p:ph type="sldNum" sz="quarter" idx="12"/>
          </p:nvPr>
        </p:nvSpPr>
        <p:spPr/>
        <p:txBody>
          <a:bodyPr/>
          <a:p>
            <a:fld id="{C55818CE-C760-443E-B75E-CC86B6E568ED}" type="slidenum">
              <a:rPr lang="en-US" smtClean="0"/>
              <a:t>‹#›</a:t>
            </a:fld>
            <a:endParaRPr lang="en-US"/>
          </a:p>
        </p:txBody>
      </p:sp>
      <p:sp>
        <p:nvSpPr>
          <p:cNvPr id="1048655" name="Rectangle 7"/>
          <p:cNvSpPr/>
          <p:nvPr/>
        </p:nvSpPr>
        <p:spPr>
          <a:xfrm>
            <a:off x="762000" y="1066800"/>
            <a:ext cx="4572000" cy="4572000"/>
          </a:xfrm>
          <a:prstGeom prst="rect"/>
          <a:solidFill>
            <a:srgbClr val="FFFFFF"/>
          </a:solidFill>
          <a:ln w="88900" cap="sq">
            <a:solidFill>
              <a:srgbClr val="FFFFFF"/>
            </a:solidFill>
            <a:miter lim="800000"/>
          </a:ln>
          <a:effectLst>
            <a:outerShdw algn="tl" blurRad="55500" dir="5400000" dist="18500" rotWithShape="0">
              <a:srgbClr val="000000">
                <a:alpha val="35000"/>
              </a:srgbClr>
            </a:outerShdw>
          </a:effectLst>
          <a:scene3d>
            <a:camera prst="orthographicFront"/>
            <a:lightRig dir="t" rig="twoPt">
              <a:rot lat="0" lon="0" rev="7200000"/>
            </a:lightRig>
          </a:scene3d>
          <a:sp3d contourW="635">
            <a:bevelT w="25400" h="19050"/>
            <a:contourClr>
              <a:srgbClr val="969696"/>
            </a:contourClr>
          </a:sp3d>
        </p:spPr>
        <p:txBody>
          <a:bodyPr anchor="t" lIns="91440" rtlCol="0" tIns="274320">
            <a:normAutofit/>
          </a:bodyPr>
          <a:p>
            <a:pPr algn="l" eaLnBrk="1" hangingPunct="1" indent="-283464" latinLnBrk="0" marL="0" rtl="0">
              <a:lnSpc>
                <a:spcPts val="3000"/>
              </a:lnSpc>
              <a:spcBef>
                <a:spcPts val="600"/>
              </a:spcBef>
              <a:buClr>
                <a:schemeClr val="accent1"/>
              </a:buClr>
              <a:buSzPct val="80000"/>
              <a:buFont typeface="Wingdings 2"/>
              <a:buNone/>
            </a:pPr>
            <a:endParaRPr sz="3200" kern="1200" kumimoji="0" lang="en-US">
              <a:solidFill>
                <a:schemeClr val="tx1"/>
              </a:solidFill>
              <a:latin typeface="+mn-lt"/>
              <a:ea typeface="+mn-ea"/>
              <a:cs typeface="+mn-cs"/>
            </a:endParaRPr>
          </a:p>
        </p:txBody>
      </p:sp>
      <p:sp>
        <p:nvSpPr>
          <p:cNvPr id="1048656"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anchor="t" lIns="91440" tIns="274320"/>
          <a:lstStyle>
            <a:lvl1pPr indent="0">
              <a:buNone/>
              <a:defRPr sz="3200"/>
            </a:lvl1pPr>
          </a:lstStyle>
          <a:p>
            <a:pPr algn="l" eaLnBrk="1" hangingPunct="1" latinLnBrk="0" marL="0"/>
            <a:r>
              <a:rPr kumimoji="0" lang="en-US" smtClean="0"/>
              <a:t>Click icon to add picture</a:t>
            </a:r>
            <a:endParaRPr dirty="0" kumimoji="0" lang="en-US"/>
          </a:p>
        </p:txBody>
      </p:sp>
      <p:sp>
        <p:nvSpPr>
          <p:cNvPr id="1048657" name="Flowchart: Process 8"/>
          <p:cNvSpPr/>
          <p:nvPr/>
        </p:nvSpPr>
        <p:spPr>
          <a:xfrm rot="19468671">
            <a:off x="396725" y="954341"/>
            <a:ext cx="685800" cy="204310"/>
          </a:xfrm>
          <a:prstGeom prst="flowChartProcess"/>
          <a:solidFill>
            <a:srgbClr val="FBFBFB">
              <a:alpha val="45098"/>
            </a:srgbClr>
          </a:solidFill>
          <a:ln w="6350" cap="rnd" cmpd="sng" algn="ctr">
            <a:solidFill>
              <a:srgbClr val="FFFFFF">
                <a:alpha val="100000"/>
              </a:srgbClr>
            </a:solidFill>
            <a:prstDash val="solid"/>
          </a:ln>
          <a:effectLst>
            <a:outerShdw algn="tl" blurRad="25400" dir="3300000" dist="25400" rotWithShape="0" sx="96000" sy="9600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658" name="Flowchart: Process 9"/>
          <p:cNvSpPr/>
          <p:nvPr/>
        </p:nvSpPr>
        <p:spPr>
          <a:xfrm rot="2103354" flipH="1">
            <a:off x="5003667" y="936786"/>
            <a:ext cx="649224" cy="204310"/>
          </a:xfrm>
          <a:prstGeom prst="flowChartProcess"/>
          <a:solidFill>
            <a:srgbClr val="FBFBFB">
              <a:alpha val="45098"/>
            </a:srgbClr>
          </a:solidFill>
          <a:ln w="6350" cap="rnd" cmpd="sng" algn="ctr">
            <a:solidFill>
              <a:srgbClr val="FFFFFF">
                <a:alpha val="100000"/>
              </a:srgbClr>
            </a:solidFill>
            <a:prstDash val="solid"/>
          </a:ln>
          <a:effectLst>
            <a:outerShdw algn="tl" blurRad="25400" dir="3300000" dist="25400" rotWithShape="0" sx="96000" sy="9600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
        <p:nvSpPr>
          <p:cNvPr id="1048659" name="Text Placeholder 3"/>
          <p:cNvSpPr>
            <a:spLocks noGrp="1"/>
          </p:cNvSpPr>
          <p:nvPr>
            <p:ph type="body" sz="half" idx="2"/>
          </p:nvPr>
        </p:nvSpPr>
        <p:spPr>
          <a:xfrm>
            <a:off x="838200" y="4800600"/>
            <a:ext cx="4419600" cy="762000"/>
          </a:xfrm>
        </p:spPr>
        <p:txBody>
          <a:bodyPr anchor="ctr"/>
          <a:lstStyle>
            <a:lvl1pPr algn="l" indent="0" marL="0">
              <a:lnSpc>
                <a:spcPts val="1600"/>
              </a:lnSpc>
              <a:spcBef>
                <a:spcPts val="0"/>
              </a:spcBef>
              <a:buNone/>
              <a:defRPr sz="1400">
                <a:solidFill>
                  <a:srgbClr val="777777"/>
                </a:solidFill>
              </a:defRPr>
            </a:lvl1pPr>
            <a:lvl2pPr>
              <a:defRPr sz="1200"/>
            </a:lvl2pPr>
            <a:lvl3pPr>
              <a:defRPr sz="1000"/>
            </a:lvl3pPr>
            <a:lvl4pPr>
              <a:defRPr sz="900"/>
            </a:lvl4pPr>
            <a:lvl5pPr>
              <a:defRPr sz="900"/>
            </a:lvl5pPr>
          </a:lstStyle>
          <a:p>
            <a:pPr eaLnBrk="1" hangingPunct="1" latinLnBrk="0" lvl="0"/>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55" name=""/>
        <p:cNvGrpSpPr/>
        <p:nvPr/>
      </p:nvGrpSpPr>
      <p:grpSpPr>
        <a:xfrm>
          <a:off x="0" y="0"/>
          <a:ext cx="0" cy="0"/>
          <a:chOff x="0" y="0"/>
          <a:chExt cx="0" cy="0"/>
        </a:xfrm>
      </p:grpSpPr>
      <p:sp>
        <p:nvSpPr>
          <p:cNvPr id="1048660" name="Title 1"/>
          <p:cNvSpPr>
            <a:spLocks noGrp="1"/>
          </p:cNvSpPr>
          <p:nvPr>
            <p:ph type="title"/>
          </p:nvPr>
        </p:nvSpPr>
        <p:spPr/>
        <p:txBody>
          <a:bodyPr/>
          <a:p>
            <a:r>
              <a:rPr kumimoji="0" lang="en-US" smtClean="0"/>
              <a:t>Click to edit Master title style</a:t>
            </a:r>
            <a:endParaRPr kumimoji="0" lang="en-US"/>
          </a:p>
        </p:txBody>
      </p:sp>
      <p:sp>
        <p:nvSpPr>
          <p:cNvPr id="1048661" name="Vertical Text Placeholder 2"/>
          <p:cNvSpPr>
            <a:spLocks noGrp="1"/>
          </p:cNvSpPr>
          <p:nvPr>
            <p:ph type="body" orient="vert" idx="1"/>
          </p:nvPr>
        </p:nvSpPr>
        <p:spPr/>
        <p:txBody>
          <a:bodyPr vert="eaVert"/>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662" name="Date Placeholder 3"/>
          <p:cNvSpPr>
            <a:spLocks noGrp="1"/>
          </p:cNvSpPr>
          <p:nvPr>
            <p:ph type="dt" sz="half" idx="10"/>
          </p:nvPr>
        </p:nvSpPr>
        <p:spPr/>
        <p:txBody>
          <a:bodyPr/>
          <a:p>
            <a:fld id="{911722FF-7D81-40C8-BBCF-D5915B12C3EB}" type="datetimeFigureOut">
              <a:rPr lang="en-US" smtClean="0"/>
              <a:t>11/4/2020</a:t>
            </a:fld>
            <a:endParaRPr lang="en-US"/>
          </a:p>
        </p:txBody>
      </p:sp>
      <p:sp>
        <p:nvSpPr>
          <p:cNvPr id="1048663" name="Footer Placeholder 4"/>
          <p:cNvSpPr>
            <a:spLocks noGrp="1"/>
          </p:cNvSpPr>
          <p:nvPr>
            <p:ph type="ftr" sz="quarter" idx="11"/>
          </p:nvPr>
        </p:nvSpPr>
        <p:spPr/>
        <p:txBody>
          <a:bodyPr/>
          <a:p>
            <a:endParaRPr lang="en-US"/>
          </a:p>
        </p:txBody>
      </p:sp>
      <p:sp>
        <p:nvSpPr>
          <p:cNvPr id="1048664" name="Slide Number Placeholder 5"/>
          <p:cNvSpPr>
            <a:spLocks noGrp="1"/>
          </p:cNvSpPr>
          <p:nvPr>
            <p:ph type="sldNum" sz="quarter" idx="12"/>
          </p:nvPr>
        </p:nvSpPr>
        <p:spPr/>
        <p:txBody>
          <a:bodyPr/>
          <a:p>
            <a:fld id="{C55818CE-C760-443E-B75E-CC86B6E568ED}"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53" name=""/>
        <p:cNvGrpSpPr/>
        <p:nvPr/>
      </p:nvGrpSpPr>
      <p:grpSpPr>
        <a:xfrm>
          <a:off x="0" y="0"/>
          <a:ext cx="0" cy="0"/>
          <a:chOff x="0" y="0"/>
          <a:chExt cx="0" cy="0"/>
        </a:xfrm>
      </p:grpSpPr>
      <p:sp>
        <p:nvSpPr>
          <p:cNvPr id="1048646" name="Vertical Title 1"/>
          <p:cNvSpPr>
            <a:spLocks noGrp="1"/>
          </p:cNvSpPr>
          <p:nvPr>
            <p:ph type="title" orient="vert"/>
          </p:nvPr>
        </p:nvSpPr>
        <p:spPr>
          <a:xfrm>
            <a:off x="6858000" y="274639"/>
            <a:ext cx="1828800" cy="5851525"/>
          </a:xfrm>
        </p:spPr>
        <p:txBody>
          <a:bodyPr vert="eaVert"/>
          <a:p>
            <a:r>
              <a:rPr kumimoji="0" lang="en-US" smtClean="0"/>
              <a:t>Click to edit Master title style</a:t>
            </a:r>
            <a:endParaRPr kumimoji="0" lang="en-US"/>
          </a:p>
        </p:txBody>
      </p:sp>
      <p:sp>
        <p:nvSpPr>
          <p:cNvPr id="1048647" name="Vertical Text Placeholder 2"/>
          <p:cNvSpPr>
            <a:spLocks noGrp="1"/>
          </p:cNvSpPr>
          <p:nvPr>
            <p:ph type="body" orient="vert" idx="1"/>
          </p:nvPr>
        </p:nvSpPr>
        <p:spPr>
          <a:xfrm>
            <a:off x="1143000" y="274640"/>
            <a:ext cx="5562600" cy="5851525"/>
          </a:xfrm>
        </p:spPr>
        <p:txBody>
          <a:bodyPr vert="eaVert"/>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648" name="Date Placeholder 3"/>
          <p:cNvSpPr>
            <a:spLocks noGrp="1"/>
          </p:cNvSpPr>
          <p:nvPr>
            <p:ph type="dt" sz="half" idx="10"/>
          </p:nvPr>
        </p:nvSpPr>
        <p:spPr/>
        <p:txBody>
          <a:bodyPr/>
          <a:p>
            <a:fld id="{911722FF-7D81-40C8-BBCF-D5915B12C3EB}" type="datetimeFigureOut">
              <a:rPr lang="en-US" smtClean="0"/>
              <a:t>11/4/2020</a:t>
            </a:fld>
            <a:endParaRPr lang="en-US"/>
          </a:p>
        </p:txBody>
      </p:sp>
      <p:sp>
        <p:nvSpPr>
          <p:cNvPr id="1048649" name="Footer Placeholder 4"/>
          <p:cNvSpPr>
            <a:spLocks noGrp="1"/>
          </p:cNvSpPr>
          <p:nvPr>
            <p:ph type="ftr" sz="quarter" idx="11"/>
          </p:nvPr>
        </p:nvSpPr>
        <p:spPr/>
        <p:txBody>
          <a:bodyPr/>
          <a:p>
            <a:endParaRPr lang="en-US"/>
          </a:p>
        </p:txBody>
      </p:sp>
      <p:sp>
        <p:nvSpPr>
          <p:cNvPr id="1048650" name="Slide Number Placeholder 5"/>
          <p:cNvSpPr>
            <a:spLocks noGrp="1"/>
          </p:cNvSpPr>
          <p:nvPr>
            <p:ph type="sldNum" sz="quarter" idx="12"/>
          </p:nvPr>
        </p:nvSpPr>
        <p:spPr/>
        <p:txBody>
          <a:bodyPr/>
          <a:p>
            <a:fld id="{C55818CE-C760-443E-B75E-CC86B6E568ED}"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2" name=""/>
        <p:cNvGrpSpPr/>
        <p:nvPr/>
      </p:nvGrpSpPr>
      <p:grpSpPr>
        <a:xfrm>
          <a:off x="0" y="0"/>
          <a:ext cx="0" cy="0"/>
          <a:chOff x="0" y="0"/>
          <a:chExt cx="0" cy="0"/>
        </a:xfrm>
      </p:grpSpPr>
      <p:sp>
        <p:nvSpPr>
          <p:cNvPr id="1048576"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577" name="Oval 7"/>
          <p:cNvSpPr/>
          <p:nvPr/>
        </p:nvSpPr>
        <p:spPr>
          <a:xfrm>
            <a:off x="168816" y="21102"/>
            <a:ext cx="1702191" cy="1702191"/>
          </a:xfrm>
          <a:prstGeom prst="ellipse"/>
          <a:noFill/>
          <a:ln w="27305" cap="rnd" cmpd="sng" algn="ctr">
            <a:solidFill>
              <a:schemeClr val="bg2">
                <a:tint val="45000"/>
                <a:satMod val="325000"/>
                <a:alpha val="100000"/>
              </a:schemeClr>
            </a:solidFill>
            <a:prstDash val="solid"/>
          </a:ln>
          <a:effectLst>
            <a:outerShdw algn="tl" blurRad="25400" dir="5400000" dist="25400"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578"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algn="tl" blurRad="12700" dir="4500000" dist="15000"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579" name="Rectangle 11"/>
          <p:cNvSpPr/>
          <p:nvPr/>
        </p:nvSpPr>
        <p:spPr>
          <a:xfrm>
            <a:off x="1012873" y="-54"/>
            <a:ext cx="8131127" cy="6858054"/>
          </a:xfrm>
          <a:prstGeom prst="rect"/>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580" name="Title Placeholder 4"/>
          <p:cNvSpPr>
            <a:spLocks noGrp="1"/>
          </p:cNvSpPr>
          <p:nvPr>
            <p:ph type="title"/>
          </p:nvPr>
        </p:nvSpPr>
        <p:spPr>
          <a:xfrm>
            <a:off x="1435608" y="274638"/>
            <a:ext cx="7498080" cy="1143000"/>
          </a:xfrm>
          <a:prstGeom prst="rect"/>
        </p:spPr>
        <p:txBody>
          <a:bodyPr anchor="ctr">
            <a:normAutofit/>
          </a:bodyPr>
          <a:p>
            <a:r>
              <a:rPr kumimoji="0" lang="en-US" smtClean="0"/>
              <a:t>Click to edit Master title style</a:t>
            </a:r>
            <a:endParaRPr kumimoji="0" lang="en-US"/>
          </a:p>
        </p:txBody>
      </p:sp>
      <p:sp>
        <p:nvSpPr>
          <p:cNvPr id="1048581" name="Text Placeholder 8"/>
          <p:cNvSpPr>
            <a:spLocks noGrp="1"/>
          </p:cNvSpPr>
          <p:nvPr>
            <p:ph type="body" idx="1"/>
          </p:nvPr>
        </p:nvSpPr>
        <p:spPr>
          <a:xfrm>
            <a:off x="1435608" y="1447800"/>
            <a:ext cx="7498080" cy="4800600"/>
          </a:xfrm>
          <a:prstGeom prst="rect"/>
        </p:spPr>
        <p:txBody>
          <a:bodyPr>
            <a:normAutofit/>
          </a:bodyPr>
          <a:p>
            <a:pPr eaLnBrk="1" hangingPunct="1" latinLnBrk="0" lvl="0"/>
            <a:r>
              <a:rPr kumimoji="0" lang="en-US" smtClean="0"/>
              <a:t>Click to edit Master text styles</a:t>
            </a:r>
          </a:p>
          <a:p>
            <a:pPr eaLnBrk="1" hangingPunct="1" latinLnBrk="0" lvl="1"/>
            <a:r>
              <a:rPr kumimoji="0" lang="en-US" smtClean="0"/>
              <a:t>Second level</a:t>
            </a:r>
          </a:p>
          <a:p>
            <a:pPr eaLnBrk="1" hangingPunct="1" latinLnBrk="0" lvl="2"/>
            <a:r>
              <a:rPr kumimoji="0" lang="en-US" smtClean="0"/>
              <a:t>Third level</a:t>
            </a:r>
          </a:p>
          <a:p>
            <a:pPr eaLnBrk="1" hangingPunct="1" latinLnBrk="0" lvl="3"/>
            <a:r>
              <a:rPr kumimoji="0" lang="en-US" smtClean="0"/>
              <a:t>Fourth level</a:t>
            </a:r>
          </a:p>
          <a:p>
            <a:pPr eaLnBrk="1" hangingPunct="1" latinLnBrk="0" lvl="4"/>
            <a:r>
              <a:rPr kumimoji="0" lang="en-US" smtClean="0"/>
              <a:t>Fifth level</a:t>
            </a:r>
            <a:endParaRPr kumimoji="0" lang="en-US"/>
          </a:p>
        </p:txBody>
      </p:sp>
      <p:sp>
        <p:nvSpPr>
          <p:cNvPr id="1048582" name="Date Placeholder 23"/>
          <p:cNvSpPr>
            <a:spLocks noGrp="1"/>
          </p:cNvSpPr>
          <p:nvPr>
            <p:ph type="dt" sz="half" idx="2"/>
          </p:nvPr>
        </p:nvSpPr>
        <p:spPr>
          <a:xfrm>
            <a:off x="3581400" y="6305550"/>
            <a:ext cx="2133600" cy="476250"/>
          </a:xfrm>
          <a:prstGeom prst="rect"/>
        </p:spPr>
        <p:txBody>
          <a:bodyPr anchor="b"/>
          <a:lstStyle>
            <a:lvl1pPr algn="r" eaLnBrk="1" hangingPunct="1" latinLnBrk="0">
              <a:defRPr sz="1200" kumimoji="0">
                <a:solidFill>
                  <a:schemeClr val="bg2">
                    <a:shade val="50000"/>
                    <a:satMod val="200000"/>
                  </a:schemeClr>
                </a:solidFill>
              </a:defRPr>
            </a:lvl1pPr>
          </a:lstStyle>
          <a:p>
            <a:fld id="{911722FF-7D81-40C8-BBCF-D5915B12C3EB}" type="datetimeFigureOut">
              <a:rPr lang="en-US" smtClean="0"/>
              <a:t>11/4/2020</a:t>
            </a:fld>
            <a:endParaRPr lang="en-US"/>
          </a:p>
        </p:txBody>
      </p:sp>
      <p:sp>
        <p:nvSpPr>
          <p:cNvPr id="1048583" name="Footer Placeholder 9"/>
          <p:cNvSpPr>
            <a:spLocks noGrp="1"/>
          </p:cNvSpPr>
          <p:nvPr>
            <p:ph type="ftr" sz="quarter" idx="3"/>
          </p:nvPr>
        </p:nvSpPr>
        <p:spPr>
          <a:xfrm>
            <a:off x="5715000" y="6305550"/>
            <a:ext cx="2895600" cy="476250"/>
          </a:xfrm>
          <a:prstGeom prst="rect"/>
        </p:spPr>
        <p:txBody>
          <a:bodyPr anchor="b"/>
          <a:lstStyle>
            <a:lvl1pPr eaLnBrk="1" hangingPunct="1" latinLnBrk="0">
              <a:defRPr sz="1200" kumimoji="0">
                <a:solidFill>
                  <a:schemeClr val="bg2">
                    <a:shade val="50000"/>
                    <a:satMod val="200000"/>
                  </a:schemeClr>
                </a:solidFill>
                <a:effectLst/>
              </a:defRPr>
            </a:lvl1pPr>
          </a:lstStyle>
          <a:p>
            <a:endParaRPr lang="en-US"/>
          </a:p>
        </p:txBody>
      </p:sp>
      <p:sp>
        <p:nvSpPr>
          <p:cNvPr id="1048584" name="Slide Number Placeholder 21"/>
          <p:cNvSpPr>
            <a:spLocks noGrp="1"/>
          </p:cNvSpPr>
          <p:nvPr>
            <p:ph type="sldNum" sz="quarter" idx="4"/>
          </p:nvPr>
        </p:nvSpPr>
        <p:spPr>
          <a:xfrm>
            <a:off x="8613648" y="6305550"/>
            <a:ext cx="457200" cy="476250"/>
          </a:xfrm>
          <a:prstGeom prst="rect"/>
        </p:spPr>
        <p:txBody>
          <a:bodyPr anchor="b"/>
          <a:lstStyle>
            <a:lvl1pPr algn="ctr" eaLnBrk="1" hangingPunct="1" latinLnBrk="0">
              <a:defRPr sz="1200" kumimoji="0">
                <a:solidFill>
                  <a:schemeClr val="bg2">
                    <a:shade val="50000"/>
                    <a:satMod val="200000"/>
                  </a:schemeClr>
                </a:solidFill>
                <a:effectLst/>
              </a:defRPr>
            </a:lvl1pPr>
          </a:lstStyle>
          <a:p>
            <a:fld id="{C55818CE-C760-443E-B75E-CC86B6E568ED}" type="slidenum">
              <a:rPr lang="en-US" smtClean="0"/>
              <a:t>‹#›</a:t>
            </a:fld>
            <a:endParaRPr lang="en-US"/>
          </a:p>
        </p:txBody>
      </p:sp>
      <p:sp>
        <p:nvSpPr>
          <p:cNvPr id="1048585" name="Rectangle 14"/>
          <p:cNvSpPr/>
          <p:nvPr/>
        </p:nvSpPr>
        <p:spPr bwMode="invGray">
          <a:xfrm>
            <a:off x="1014984" y="-54"/>
            <a:ext cx="73152" cy="6858054"/>
          </a:xfrm>
          <a:prstGeom prst="rect"/>
          <a:solidFill>
            <a:schemeClr val="bg1"/>
          </a:solidFill>
          <a:ln w="25400" cap="rnd" cmpd="sng" algn="ctr">
            <a:noFill/>
            <a:prstDash val="solid"/>
          </a:ln>
          <a:effectLst>
            <a:outerShdw algn="tl" blurRad="38550" dir="10800000" dist="38000"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eaLnBrk="1" hangingPunct="1" latinLnBrk="0" rtl="0">
        <a:spcBef>
          <a:spcPct val="0"/>
        </a:spcBef>
        <a:buNone/>
        <a:defRPr sz="4300" kern="1200" kumimoji="0">
          <a:solidFill>
            <a:schemeClr val="tx2">
              <a:satMod val="130000"/>
            </a:schemeClr>
          </a:solidFill>
          <a:effectLst>
            <a:outerShdw algn="tl" blurRad="50000" dir="5400000" dist="30000" rotWithShape="0">
              <a:srgbClr val="000000">
                <a:alpha val="30000"/>
              </a:srgbClr>
            </a:outerShdw>
          </a:effectLst>
          <a:latin typeface="+mj-lt"/>
          <a:ea typeface="+mj-ea"/>
          <a:cs typeface="+mj-cs"/>
        </a:defRPr>
      </a:lvl1pPr>
    </p:titleStyle>
    <p:bodyStyle>
      <a:lvl1pPr algn="l" eaLnBrk="1" hangingPunct="1" indent="-283464" latinLnBrk="0" marL="365760" rtl="0">
        <a:lnSpc>
          <a:spcPct val="100000"/>
        </a:lnSpc>
        <a:spcBef>
          <a:spcPts val="600"/>
        </a:spcBef>
        <a:buClr>
          <a:schemeClr val="accent1"/>
        </a:buClr>
        <a:buSzPct val="80000"/>
        <a:buFont typeface="Wingdings 2"/>
        <a:buChar char=""/>
        <a:defRPr sz="3200" kern="1200" kumimoji="0">
          <a:solidFill>
            <a:schemeClr val="tx1"/>
          </a:solidFill>
          <a:latin typeface="+mn-lt"/>
          <a:ea typeface="+mn-ea"/>
          <a:cs typeface="+mn-cs"/>
        </a:defRPr>
      </a:lvl1pPr>
      <a:lvl2pPr algn="l" eaLnBrk="1" hangingPunct="1" indent="-237744" latinLnBrk="0" marL="640080" rtl="0">
        <a:lnSpc>
          <a:spcPct val="100000"/>
        </a:lnSpc>
        <a:spcBef>
          <a:spcPts val="550"/>
        </a:spcBef>
        <a:buClr>
          <a:schemeClr val="accent1"/>
        </a:buClr>
        <a:buFont typeface="Verdana"/>
        <a:buChar char="◦"/>
        <a:defRPr sz="2800" kern="1200" kumimoji="0">
          <a:solidFill>
            <a:schemeClr val="tx1"/>
          </a:solidFill>
          <a:latin typeface="+mn-lt"/>
          <a:ea typeface="+mn-ea"/>
          <a:cs typeface="+mn-cs"/>
        </a:defRPr>
      </a:lvl2pPr>
      <a:lvl3pPr algn="l" eaLnBrk="1" hangingPunct="1" indent="-228600" latinLnBrk="0" marL="886968" rtl="0">
        <a:lnSpc>
          <a:spcPct val="100000"/>
        </a:lnSpc>
        <a:spcBef>
          <a:spcPct val="20000"/>
        </a:spcBef>
        <a:buClr>
          <a:schemeClr val="accent2"/>
        </a:buClr>
        <a:buFont typeface="Wingdings 2"/>
        <a:buChar char=""/>
        <a:defRPr sz="2400" kern="1200" kumimoji="0">
          <a:solidFill>
            <a:schemeClr val="tx1"/>
          </a:solidFill>
          <a:latin typeface="+mn-lt"/>
          <a:ea typeface="+mn-ea"/>
          <a:cs typeface="+mn-cs"/>
        </a:defRPr>
      </a:lvl3pPr>
      <a:lvl4pPr algn="l" eaLnBrk="1" hangingPunct="1" indent="-173736" latinLnBrk="0" marL="1097280" rtl="0">
        <a:lnSpc>
          <a:spcPct val="100000"/>
        </a:lnSpc>
        <a:spcBef>
          <a:spcPct val="20000"/>
        </a:spcBef>
        <a:buClr>
          <a:schemeClr val="accent3"/>
        </a:buClr>
        <a:buFont typeface="Wingdings 2"/>
        <a:buChar char=""/>
        <a:defRPr sz="2000" kern="1200" kumimoji="0">
          <a:solidFill>
            <a:schemeClr val="tx1"/>
          </a:solidFill>
          <a:latin typeface="+mn-lt"/>
          <a:ea typeface="+mn-ea"/>
          <a:cs typeface="+mn-cs"/>
        </a:defRPr>
      </a:lvl4pPr>
      <a:lvl5pPr algn="l" eaLnBrk="1" hangingPunct="1" indent="-182880" latinLnBrk="0" marL="1298448" rtl="0">
        <a:lnSpc>
          <a:spcPct val="100000"/>
        </a:lnSpc>
        <a:spcBef>
          <a:spcPct val="20000"/>
        </a:spcBef>
        <a:buClr>
          <a:schemeClr val="accent4"/>
        </a:buClr>
        <a:buFont typeface="Wingdings 2"/>
        <a:buChar char=""/>
        <a:defRPr sz="2000" kern="1200" kumimoji="0">
          <a:solidFill>
            <a:schemeClr val="tx1"/>
          </a:solidFill>
          <a:latin typeface="+mn-lt"/>
          <a:ea typeface="+mn-ea"/>
          <a:cs typeface="+mn-cs"/>
        </a:defRPr>
      </a:lvl5pPr>
      <a:lvl6pPr algn="l" eaLnBrk="1" hangingPunct="1" indent="-182880" latinLnBrk="0" marL="1508760" rtl="0">
        <a:lnSpc>
          <a:spcPct val="100000"/>
        </a:lnSpc>
        <a:spcBef>
          <a:spcPct val="20000"/>
        </a:spcBef>
        <a:buClr>
          <a:schemeClr val="accent5"/>
        </a:buClr>
        <a:buFont typeface="Wingdings 2"/>
        <a:buChar char=""/>
        <a:defRPr sz="2000" kern="1200" kumimoji="0">
          <a:solidFill>
            <a:schemeClr val="tx1"/>
          </a:solidFill>
          <a:latin typeface="+mn-lt"/>
          <a:ea typeface="+mn-ea"/>
          <a:cs typeface="+mn-cs"/>
        </a:defRPr>
      </a:lvl6pPr>
      <a:lvl7pPr algn="l" eaLnBrk="1" hangingPunct="1" indent="-182880" latinLnBrk="0" marL="1719072" rtl="0">
        <a:lnSpc>
          <a:spcPct val="100000"/>
        </a:lnSpc>
        <a:spcBef>
          <a:spcPct val="20000"/>
        </a:spcBef>
        <a:buClr>
          <a:schemeClr val="accent6"/>
        </a:buClr>
        <a:buFont typeface="Wingdings 2"/>
        <a:buChar char=""/>
        <a:defRPr sz="2000" kern="1200" kumimoji="0">
          <a:solidFill>
            <a:schemeClr val="tx1"/>
          </a:solidFill>
          <a:latin typeface="+mn-lt"/>
          <a:ea typeface="+mn-ea"/>
          <a:cs typeface="+mn-cs"/>
        </a:defRPr>
      </a:lvl7pPr>
      <a:lvl8pPr algn="l" eaLnBrk="1" hangingPunct="1" indent="-182880" latinLnBrk="0" marL="1920240" rtl="0">
        <a:lnSpc>
          <a:spcPct val="100000"/>
        </a:lnSpc>
        <a:spcBef>
          <a:spcPct val="20000"/>
        </a:spcBef>
        <a:buClr>
          <a:schemeClr val="accent6"/>
        </a:buClr>
        <a:buFont typeface="Wingdings 2"/>
        <a:buChar char=""/>
        <a:defRPr sz="2000" kern="1200" kumimoji="0">
          <a:solidFill>
            <a:schemeClr val="tx1"/>
          </a:solidFill>
          <a:latin typeface="+mn-lt"/>
          <a:ea typeface="+mn-ea"/>
          <a:cs typeface="+mn-cs"/>
        </a:defRPr>
      </a:lvl8pPr>
      <a:lvl9pPr algn="l" eaLnBrk="1" hangingPunct="1" indent="-182880" latinLnBrk="0" marL="2130552" rtl="0">
        <a:lnSpc>
          <a:spcPct val="100000"/>
        </a:lnSpc>
        <a:spcBef>
          <a:spcPct val="20000"/>
        </a:spcBef>
        <a:buClr>
          <a:schemeClr val="accent6"/>
        </a:buClr>
        <a:buFont typeface="Wingdings 2"/>
        <a:buChar char=""/>
        <a:defRPr sz="2000" kern="1200" kumimoji="0">
          <a:solidFill>
            <a:schemeClr val="tx1"/>
          </a:solidFill>
          <a:latin typeface="+mn-lt"/>
          <a:ea typeface="+mn-ea"/>
          <a:cs typeface="+mn-cs"/>
        </a:defRPr>
      </a:lvl9pPr>
    </p:bodyStyle>
    <p:otherStyle>
      <a:lvl1pPr algn="l" eaLnBrk="1" hangingPunct="1" latinLnBrk="0" marL="0" rtl="0">
        <a:defRPr kern="1200" kumimoji="0">
          <a:solidFill>
            <a:schemeClr val="tx1"/>
          </a:solidFill>
          <a:latin typeface="+mn-lt"/>
          <a:ea typeface="+mn-ea"/>
          <a:cs typeface="+mn-cs"/>
        </a:defRPr>
      </a:lvl1pPr>
      <a:lvl2pPr algn="l" eaLnBrk="1" hangingPunct="1" latinLnBrk="0" marL="457200" rtl="0">
        <a:defRPr kern="1200" kumimoji="0">
          <a:solidFill>
            <a:schemeClr val="tx1"/>
          </a:solidFill>
          <a:latin typeface="+mn-lt"/>
          <a:ea typeface="+mn-ea"/>
          <a:cs typeface="+mn-cs"/>
        </a:defRPr>
      </a:lvl2pPr>
      <a:lvl3pPr algn="l" eaLnBrk="1" hangingPunct="1" latinLnBrk="0" marL="914400" rtl="0">
        <a:defRPr kern="1200" kumimoji="0">
          <a:solidFill>
            <a:schemeClr val="tx1"/>
          </a:solidFill>
          <a:latin typeface="+mn-lt"/>
          <a:ea typeface="+mn-ea"/>
          <a:cs typeface="+mn-cs"/>
        </a:defRPr>
      </a:lvl3pPr>
      <a:lvl4pPr algn="l" eaLnBrk="1" hangingPunct="1" latinLnBrk="0" marL="1371600" rtl="0">
        <a:defRPr kern="1200" kumimoji="0">
          <a:solidFill>
            <a:schemeClr val="tx1"/>
          </a:solidFill>
          <a:latin typeface="+mn-lt"/>
          <a:ea typeface="+mn-ea"/>
          <a:cs typeface="+mn-cs"/>
        </a:defRPr>
      </a:lvl4pPr>
      <a:lvl5pPr algn="l" eaLnBrk="1" hangingPunct="1" latinLnBrk="0" marL="1828800" rtl="0">
        <a:defRPr kern="1200" kumimoji="0">
          <a:solidFill>
            <a:schemeClr val="tx1"/>
          </a:solidFill>
          <a:latin typeface="+mn-lt"/>
          <a:ea typeface="+mn-ea"/>
          <a:cs typeface="+mn-cs"/>
        </a:defRPr>
      </a:lvl5pPr>
      <a:lvl6pPr algn="l" eaLnBrk="1" hangingPunct="1" latinLnBrk="0" marL="2286000" rtl="0">
        <a:defRPr kern="1200" kumimoji="0">
          <a:solidFill>
            <a:schemeClr val="tx1"/>
          </a:solidFill>
          <a:latin typeface="+mn-lt"/>
          <a:ea typeface="+mn-ea"/>
          <a:cs typeface="+mn-cs"/>
        </a:defRPr>
      </a:lvl6pPr>
      <a:lvl7pPr algn="l" eaLnBrk="1" hangingPunct="1" latinLnBrk="0" marL="2743200" rtl="0">
        <a:defRPr kern="1200" kumimoji="0">
          <a:solidFill>
            <a:schemeClr val="tx1"/>
          </a:solidFill>
          <a:latin typeface="+mn-lt"/>
          <a:ea typeface="+mn-ea"/>
          <a:cs typeface="+mn-cs"/>
        </a:defRPr>
      </a:lvl7pPr>
      <a:lvl8pPr algn="l" eaLnBrk="1" hangingPunct="1" latinLnBrk="0" marL="3200400" rtl="0">
        <a:defRPr kern="1200" kumimoji="0">
          <a:solidFill>
            <a:schemeClr val="tx1"/>
          </a:solidFill>
          <a:latin typeface="+mn-lt"/>
          <a:ea typeface="+mn-ea"/>
          <a:cs typeface="+mn-cs"/>
        </a:defRPr>
      </a:lvl8pPr>
      <a:lvl9pPr algn="l" eaLnBrk="1" hangingPunct="1" latinLnBrk="0" marL="3657600" rtl="0">
        <a:defRPr kern="1200" kumimoji="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2.jpeg"/><Relationship Id="rId2"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5" name=""/>
        <p:cNvGrpSpPr/>
        <p:nvPr/>
      </p:nvGrpSpPr>
      <p:grpSpPr>
        <a:xfrm>
          <a:off x="0" y="0"/>
          <a:ext cx="0" cy="0"/>
          <a:chOff x="0" y="0"/>
          <a:chExt cx="0" cy="0"/>
        </a:xfrm>
      </p:grpSpPr>
      <p:sp>
        <p:nvSpPr>
          <p:cNvPr id="1048593" name="Title 1"/>
          <p:cNvSpPr>
            <a:spLocks noGrp="1"/>
          </p:cNvSpPr>
          <p:nvPr>
            <p:ph type="ctrTitle"/>
          </p:nvPr>
        </p:nvSpPr>
        <p:spPr/>
        <p:txBody>
          <a:bodyPr/>
          <a:p>
            <a:r>
              <a:rPr dirty="0" lang="en-US" smtClean="0"/>
              <a:t>Historical Foundation of Unions</a:t>
            </a:r>
            <a:endParaRPr dirty="0" lang="en-US"/>
          </a:p>
        </p:txBody>
      </p:sp>
      <p:sp>
        <p:nvSpPr>
          <p:cNvPr id="1048594" name="Subtitle 2"/>
          <p:cNvSpPr>
            <a:spLocks noGrp="1"/>
          </p:cNvSpPr>
          <p:nvPr>
            <p:ph type="subTitle" idx="1"/>
          </p:nvPr>
        </p:nvSpPr>
        <p:spPr/>
        <p:txBody>
          <a:bodyPr/>
          <a:p>
            <a:r>
              <a:rPr dirty="0" lang="en-US" smtClean="0"/>
              <a:t>Student’s Name </a:t>
            </a:r>
          </a:p>
          <a:p>
            <a:r>
              <a:rPr dirty="0" lang="en-US" smtClean="0"/>
              <a:t>Institution </a:t>
            </a:r>
            <a:endParaRPr dirty="0" lang="en-US"/>
          </a:p>
        </p:txBody>
      </p:sp>
      <p:pic>
        <p:nvPicPr>
          <p:cNvPr id="2097152" name="Picture 3"/>
          <p:cNvPicPr>
            <a:picLocks noChangeAspect="1"/>
          </p:cNvPicPr>
          <p:nvPr/>
        </p:nvPicPr>
        <p:blipFill>
          <a:blip xmlns:r="http://schemas.openxmlformats.org/officeDocument/2006/relationships" r:embed="rId1"/>
          <a:stretch>
            <a:fillRect/>
          </a:stretch>
        </p:blipFill>
        <p:spPr>
          <a:xfrm>
            <a:off x="990600" y="2895600"/>
            <a:ext cx="8077200" cy="3110845"/>
          </a:xfrm>
          <a:prstGeom prst="rec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27" name=""/>
        <p:cNvGrpSpPr/>
        <p:nvPr/>
      </p:nvGrpSpPr>
      <p:grpSpPr>
        <a:xfrm>
          <a:off x="0" y="0"/>
          <a:ext cx="0" cy="0"/>
          <a:chOff x="0" y="0"/>
          <a:chExt cx="0" cy="0"/>
        </a:xfrm>
      </p:grpSpPr>
      <p:sp>
        <p:nvSpPr>
          <p:cNvPr id="1048600" name="Title 1"/>
          <p:cNvSpPr>
            <a:spLocks noGrp="1"/>
          </p:cNvSpPr>
          <p:nvPr>
            <p:ph type="title"/>
          </p:nvPr>
        </p:nvSpPr>
        <p:spPr/>
        <p:txBody>
          <a:bodyPr/>
          <a:p>
            <a:r>
              <a:rPr dirty="0" lang="en-US" smtClean="0"/>
              <a:t>Introduction </a:t>
            </a:r>
            <a:endParaRPr dirty="0" lang="en-US"/>
          </a:p>
        </p:txBody>
      </p:sp>
      <p:sp>
        <p:nvSpPr>
          <p:cNvPr id="1048601" name="Content Placeholder 2"/>
          <p:cNvSpPr>
            <a:spLocks noGrp="1"/>
          </p:cNvSpPr>
          <p:nvPr>
            <p:ph idx="1"/>
          </p:nvPr>
        </p:nvSpPr>
        <p:spPr/>
        <p:txBody>
          <a:bodyPr>
            <a:normAutofit fontScale="96875" lnSpcReduction="10000"/>
          </a:bodyPr>
          <a:p>
            <a:r>
              <a:rPr dirty="0" lang="en-US" smtClean="0"/>
              <a:t>Trade union have existed for many centuries </a:t>
            </a:r>
          </a:p>
          <a:p>
            <a:r>
              <a:rPr dirty="0" lang="en-US" smtClean="0"/>
              <a:t>They are as old as the country</a:t>
            </a:r>
          </a:p>
          <a:p>
            <a:r>
              <a:rPr dirty="0" lang="en-US" smtClean="0"/>
              <a:t>They started in 1700s</a:t>
            </a:r>
          </a:p>
          <a:p>
            <a:r>
              <a:rPr dirty="0" lang="en-US" smtClean="0"/>
              <a:t>Largely influenced by expansion of economic activities </a:t>
            </a:r>
          </a:p>
          <a:p>
            <a:r>
              <a:rPr dirty="0" lang="en-US" smtClean="0"/>
              <a:t>Population increase caused workforce increase</a:t>
            </a:r>
          </a:p>
          <a:p>
            <a:r>
              <a:rPr dirty="0" lang="en-US" smtClean="0"/>
              <a:t>The demand for workforce also sprung </a:t>
            </a:r>
            <a:endParaRPr dirty="0"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30" name=""/>
        <p:cNvGrpSpPr/>
        <p:nvPr/>
      </p:nvGrpSpPr>
      <p:grpSpPr>
        <a:xfrm>
          <a:off x="0" y="0"/>
          <a:ext cx="0" cy="0"/>
          <a:chOff x="0" y="0"/>
          <a:chExt cx="0" cy="0"/>
        </a:xfrm>
      </p:grpSpPr>
      <p:sp>
        <p:nvSpPr>
          <p:cNvPr id="1048605" name="Title 1"/>
          <p:cNvSpPr>
            <a:spLocks noGrp="1"/>
          </p:cNvSpPr>
          <p:nvPr>
            <p:ph type="title"/>
          </p:nvPr>
        </p:nvSpPr>
        <p:spPr/>
        <p:txBody>
          <a:bodyPr>
            <a:normAutofit/>
          </a:bodyPr>
          <a:p>
            <a:r>
              <a:rPr dirty="0" lang="en-US" smtClean="0"/>
              <a:t>Labor Unions in 1790s</a:t>
            </a:r>
            <a:endParaRPr dirty="0" lang="en-US"/>
          </a:p>
        </p:txBody>
      </p:sp>
      <p:sp>
        <p:nvSpPr>
          <p:cNvPr id="1048606" name="Content Placeholder 2"/>
          <p:cNvSpPr>
            <a:spLocks noGrp="1"/>
          </p:cNvSpPr>
          <p:nvPr>
            <p:ph idx="1"/>
          </p:nvPr>
        </p:nvSpPr>
        <p:spPr/>
        <p:txBody>
          <a:bodyPr>
            <a:normAutofit lnSpcReduction="10000"/>
          </a:bodyPr>
          <a:p>
            <a:r>
              <a:rPr dirty="0" lang="en-US" smtClean="0"/>
              <a:t>U.S. labor movement started in 1792</a:t>
            </a:r>
          </a:p>
          <a:p>
            <a:r>
              <a:rPr dirty="0" lang="en-US" smtClean="0"/>
              <a:t>The Association of Shoemakers in Philadelphia </a:t>
            </a:r>
          </a:p>
          <a:p>
            <a:r>
              <a:rPr dirty="0" lang="en-US" smtClean="0"/>
              <a:t>Started after the revolution </a:t>
            </a:r>
          </a:p>
          <a:p>
            <a:r>
              <a:rPr dirty="0" lang="en-US" smtClean="0"/>
              <a:t>The first union to be established in the U.S</a:t>
            </a:r>
          </a:p>
          <a:p>
            <a:r>
              <a:rPr dirty="0" lang="en-US" smtClean="0"/>
              <a:t>After that, unions grew in size and power (Cole et al., 2011)</a:t>
            </a:r>
          </a:p>
          <a:p>
            <a:r>
              <a:rPr dirty="0" lang="en-US" smtClean="0"/>
              <a:t>Order of the Knights of St. Crispin </a:t>
            </a:r>
          </a:p>
          <a:p>
            <a:endParaRPr dirty="0"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10" name="Title 1"/>
          <p:cNvSpPr>
            <a:spLocks noGrp="1"/>
          </p:cNvSpPr>
          <p:nvPr>
            <p:ph type="title"/>
          </p:nvPr>
        </p:nvSpPr>
        <p:spPr/>
        <p:txBody>
          <a:bodyPr>
            <a:normAutofit fontScale="90000"/>
          </a:bodyPr>
          <a:p>
            <a:r>
              <a:rPr dirty="0" lang="en-US" smtClean="0"/>
              <a:t>Labor Movement and Gender Equality </a:t>
            </a:r>
            <a:endParaRPr dirty="0" lang="en-US"/>
          </a:p>
        </p:txBody>
      </p:sp>
      <p:sp>
        <p:nvSpPr>
          <p:cNvPr id="1048611" name="Content Placeholder 2"/>
          <p:cNvSpPr>
            <a:spLocks noGrp="1"/>
          </p:cNvSpPr>
          <p:nvPr>
            <p:ph idx="1"/>
          </p:nvPr>
        </p:nvSpPr>
        <p:spPr/>
        <p:txBody>
          <a:bodyPr>
            <a:normAutofit fontScale="96875" lnSpcReduction="10000"/>
          </a:bodyPr>
          <a:p>
            <a:r>
              <a:rPr dirty="0" lang="en-US" smtClean="0"/>
              <a:t>Early 1800s saw an increased workforce </a:t>
            </a:r>
          </a:p>
          <a:p>
            <a:r>
              <a:rPr dirty="0" lang="en-US" smtClean="0"/>
              <a:t>Social challenges emerged </a:t>
            </a:r>
          </a:p>
          <a:p>
            <a:r>
              <a:rPr dirty="0" lang="en-US" smtClean="0"/>
              <a:t>Gender quality became an issue </a:t>
            </a:r>
          </a:p>
          <a:p>
            <a:r>
              <a:rPr dirty="0" lang="en-US" smtClean="0"/>
              <a:t>Women were paid less than their male counterparts </a:t>
            </a:r>
          </a:p>
          <a:p>
            <a:r>
              <a:rPr dirty="0" lang="en-US" smtClean="0"/>
              <a:t>Unions played a central role in advancing women rights </a:t>
            </a:r>
          </a:p>
          <a:p>
            <a:r>
              <a:rPr dirty="0" lang="en-US" smtClean="0"/>
              <a:t>1834 First turnout of mill girls in Lowell (AFL-CIO)</a:t>
            </a:r>
            <a:endParaRPr dirty="0"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36" name=""/>
        <p:cNvGrpSpPr/>
        <p:nvPr/>
      </p:nvGrpSpPr>
      <p:grpSpPr>
        <a:xfrm>
          <a:off x="0" y="0"/>
          <a:ext cx="0" cy="0"/>
          <a:chOff x="0" y="0"/>
          <a:chExt cx="0" cy="0"/>
        </a:xfrm>
      </p:grpSpPr>
      <p:sp>
        <p:nvSpPr>
          <p:cNvPr id="1048615" name="Title 1"/>
          <p:cNvSpPr>
            <a:spLocks noGrp="1"/>
          </p:cNvSpPr>
          <p:nvPr>
            <p:ph type="title"/>
          </p:nvPr>
        </p:nvSpPr>
        <p:spPr/>
        <p:txBody>
          <a:bodyPr/>
          <a:p>
            <a:r>
              <a:rPr dirty="0" lang="en-US" smtClean="0"/>
              <a:t>Continuation: Gender Equality</a:t>
            </a:r>
            <a:endParaRPr dirty="0" lang="en-US"/>
          </a:p>
        </p:txBody>
      </p:sp>
      <p:sp>
        <p:nvSpPr>
          <p:cNvPr id="1048616" name="Content Placeholder 2"/>
          <p:cNvSpPr>
            <a:spLocks noGrp="1"/>
          </p:cNvSpPr>
          <p:nvPr>
            <p:ph idx="1"/>
          </p:nvPr>
        </p:nvSpPr>
        <p:spPr/>
        <p:txBody>
          <a:bodyPr>
            <a:normAutofit fontScale="96875" lnSpcReduction="10000"/>
          </a:bodyPr>
          <a:p>
            <a:r>
              <a:rPr dirty="0" lang="en-US" smtClean="0"/>
              <a:t>1843-Lowell female Labor Reform Association began petition </a:t>
            </a:r>
          </a:p>
          <a:p>
            <a:r>
              <a:rPr dirty="0" lang="en-US" smtClean="0"/>
              <a:t>1871-Mary Harris began working as a labor organizer (AFL-CIO)</a:t>
            </a:r>
          </a:p>
          <a:p>
            <a:r>
              <a:rPr dirty="0" lang="en-US" smtClean="0"/>
              <a:t>1903-Women’s Trade Union league formed </a:t>
            </a:r>
          </a:p>
          <a:p>
            <a:r>
              <a:rPr dirty="0" lang="en-US" smtClean="0"/>
              <a:t>1909-Uprising of more than 20,000 women in New York </a:t>
            </a:r>
          </a:p>
          <a:p>
            <a:r>
              <a:rPr dirty="0" lang="en-US" smtClean="0"/>
              <a:t>1974-Coalition of Labor Union Women formed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39" name=""/>
        <p:cNvGrpSpPr/>
        <p:nvPr/>
      </p:nvGrpSpPr>
      <p:grpSpPr>
        <a:xfrm>
          <a:off x="0" y="0"/>
          <a:ext cx="0" cy="0"/>
          <a:chOff x="0" y="0"/>
          <a:chExt cx="0" cy="0"/>
        </a:xfrm>
      </p:grpSpPr>
      <p:sp>
        <p:nvSpPr>
          <p:cNvPr id="1048620" name="Title 1"/>
          <p:cNvSpPr>
            <a:spLocks noGrp="1"/>
          </p:cNvSpPr>
          <p:nvPr>
            <p:ph type="title"/>
          </p:nvPr>
        </p:nvSpPr>
        <p:spPr/>
        <p:txBody>
          <a:bodyPr>
            <a:normAutofit fontScale="90000"/>
          </a:bodyPr>
          <a:p>
            <a:r>
              <a:rPr dirty="0" lang="en-US" smtClean="0"/>
              <a:t>Labor Movement and Immigrants</a:t>
            </a:r>
            <a:endParaRPr dirty="0" lang="en-US"/>
          </a:p>
        </p:txBody>
      </p:sp>
      <p:sp>
        <p:nvSpPr>
          <p:cNvPr id="1048621" name="Content Placeholder 2"/>
          <p:cNvSpPr>
            <a:spLocks noGrp="1"/>
          </p:cNvSpPr>
          <p:nvPr>
            <p:ph idx="1"/>
          </p:nvPr>
        </p:nvSpPr>
        <p:spPr/>
        <p:txBody>
          <a:bodyPr>
            <a:normAutofit fontScale="96875" lnSpcReduction="20000"/>
          </a:bodyPr>
          <a:p>
            <a:r>
              <a:rPr dirty="0" lang="en-US" smtClean="0"/>
              <a:t>Search for opportunities influenced immigration </a:t>
            </a:r>
          </a:p>
          <a:p>
            <a:r>
              <a:rPr dirty="0" lang="en-US" smtClean="0"/>
              <a:t>People came from Europe and Asia</a:t>
            </a:r>
          </a:p>
          <a:p>
            <a:r>
              <a:rPr dirty="0" lang="en-US" smtClean="0"/>
              <a:t>In search of good jobs (Cole et al., 2011)</a:t>
            </a:r>
          </a:p>
          <a:p>
            <a:r>
              <a:rPr dirty="0" lang="en-US" smtClean="0"/>
              <a:t>1877-Railroad workers hold national uprising </a:t>
            </a:r>
          </a:p>
          <a:p>
            <a:r>
              <a:rPr dirty="0" lang="en-US" smtClean="0"/>
              <a:t>1909-Steelworkers organize strike (AFL-CIO)</a:t>
            </a:r>
          </a:p>
          <a:p>
            <a:r>
              <a:rPr dirty="0" lang="en-US" smtClean="0"/>
              <a:t>1912-Bread and Roses strike</a:t>
            </a:r>
          </a:p>
          <a:p>
            <a:r>
              <a:rPr dirty="0" lang="en-US" smtClean="0"/>
              <a:t>1973-Labor Council for LAA founded </a:t>
            </a:r>
          </a:p>
          <a:p>
            <a:pPr indent="0" marL="36576">
              <a:buNone/>
            </a:pPr>
            <a:endParaRPr dirty="0"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42" name=""/>
        <p:cNvGrpSpPr/>
        <p:nvPr/>
      </p:nvGrpSpPr>
      <p:grpSpPr>
        <a:xfrm>
          <a:off x="0" y="0"/>
          <a:ext cx="0" cy="0"/>
          <a:chOff x="0" y="0"/>
          <a:chExt cx="0" cy="0"/>
        </a:xfrm>
      </p:grpSpPr>
      <p:sp>
        <p:nvSpPr>
          <p:cNvPr id="1048625" name="Title 1"/>
          <p:cNvSpPr>
            <a:spLocks noGrp="1"/>
          </p:cNvSpPr>
          <p:nvPr>
            <p:ph type="title"/>
          </p:nvPr>
        </p:nvSpPr>
        <p:spPr/>
        <p:txBody>
          <a:bodyPr/>
          <a:p>
            <a:r>
              <a:rPr dirty="0" lang="en-US" smtClean="0"/>
              <a:t>Workplace Safety </a:t>
            </a:r>
            <a:endParaRPr dirty="0" lang="en-US"/>
          </a:p>
        </p:txBody>
      </p:sp>
      <p:sp>
        <p:nvSpPr>
          <p:cNvPr id="1048626" name="Content Placeholder 2"/>
          <p:cNvSpPr>
            <a:spLocks noGrp="1"/>
          </p:cNvSpPr>
          <p:nvPr>
            <p:ph idx="1"/>
          </p:nvPr>
        </p:nvSpPr>
        <p:spPr/>
        <p:txBody>
          <a:bodyPr>
            <a:normAutofit fontScale="96875" lnSpcReduction="20000"/>
          </a:bodyPr>
          <a:p>
            <a:r>
              <a:rPr dirty="0" lang="en-US" smtClean="0"/>
              <a:t>Early labor unions were concerned about workplace safety </a:t>
            </a:r>
          </a:p>
          <a:p>
            <a:r>
              <a:rPr dirty="0" lang="en-US" smtClean="0"/>
              <a:t>Their establishment was as a response to workplace conditions (</a:t>
            </a:r>
            <a:r>
              <a:rPr dirty="0" lang="en-US" err="1" smtClean="0"/>
              <a:t>Kimeldorf</a:t>
            </a:r>
            <a:r>
              <a:rPr dirty="0" lang="en-US" smtClean="0"/>
              <a:t> &amp; </a:t>
            </a:r>
            <a:r>
              <a:rPr dirty="0" lang="en-US" err="1" smtClean="0"/>
              <a:t>Stepan</a:t>
            </a:r>
            <a:r>
              <a:rPr dirty="0" lang="en-US" smtClean="0"/>
              <a:t>-Norris, 1992)</a:t>
            </a:r>
          </a:p>
          <a:p>
            <a:r>
              <a:rPr dirty="0" lang="en-US" smtClean="0"/>
              <a:t>1909-female shirtwaist uprising </a:t>
            </a:r>
          </a:p>
          <a:p>
            <a:r>
              <a:rPr dirty="0" lang="en-US" smtClean="0"/>
              <a:t>1911-Triangle shirtwaist factory incident</a:t>
            </a:r>
          </a:p>
          <a:p>
            <a:r>
              <a:rPr dirty="0" lang="en-US" smtClean="0"/>
              <a:t>1970-Occupation Safety and Health Act enacted (AFL-CIO)</a:t>
            </a:r>
            <a:endParaRPr dirty="0"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45" name=""/>
        <p:cNvGrpSpPr/>
        <p:nvPr/>
      </p:nvGrpSpPr>
      <p:grpSpPr>
        <a:xfrm>
          <a:off x="0" y="0"/>
          <a:ext cx="0" cy="0"/>
          <a:chOff x="0" y="0"/>
          <a:chExt cx="0" cy="0"/>
        </a:xfrm>
      </p:grpSpPr>
      <p:sp>
        <p:nvSpPr>
          <p:cNvPr id="1048630" name="Title 1"/>
          <p:cNvSpPr>
            <a:spLocks noGrp="1"/>
          </p:cNvSpPr>
          <p:nvPr>
            <p:ph type="title"/>
          </p:nvPr>
        </p:nvSpPr>
        <p:spPr/>
        <p:txBody>
          <a:bodyPr/>
          <a:p>
            <a:r>
              <a:rPr dirty="0" lang="en-US" smtClean="0"/>
              <a:t>Labor Unions </a:t>
            </a:r>
            <a:endParaRPr dirty="0" lang="en-US"/>
          </a:p>
        </p:txBody>
      </p:sp>
      <p:sp>
        <p:nvSpPr>
          <p:cNvPr id="1048631" name="Content Placeholder 2"/>
          <p:cNvSpPr>
            <a:spLocks noGrp="1"/>
          </p:cNvSpPr>
          <p:nvPr>
            <p:ph idx="1"/>
          </p:nvPr>
        </p:nvSpPr>
        <p:spPr/>
        <p:txBody>
          <a:bodyPr>
            <a:normAutofit/>
          </a:bodyPr>
          <a:p>
            <a:r>
              <a:rPr dirty="0" lang="en-US" smtClean="0"/>
              <a:t>The demand for workers was high in 1800s</a:t>
            </a:r>
          </a:p>
          <a:p>
            <a:r>
              <a:rPr dirty="0" lang="en-US" smtClean="0"/>
              <a:t>National Labor Union was founded after Civil War</a:t>
            </a:r>
          </a:p>
          <a:p>
            <a:r>
              <a:rPr dirty="0" lang="en-US" smtClean="0"/>
              <a:t>It was short lived </a:t>
            </a:r>
          </a:p>
          <a:p>
            <a:r>
              <a:rPr dirty="0" lang="en-US" smtClean="0"/>
              <a:t>Order of the Knights followed but also failed in 1886</a:t>
            </a:r>
          </a:p>
          <a:p>
            <a:r>
              <a:rPr dirty="0" lang="en-US" smtClean="0"/>
              <a:t>American Federal of Labor was founded in 1886 </a:t>
            </a:r>
          </a:p>
          <a:p>
            <a:endParaRPr dirty="0" lang="en-US"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48" name=""/>
        <p:cNvGrpSpPr/>
        <p:nvPr/>
      </p:nvGrpSpPr>
      <p:grpSpPr>
        <a:xfrm>
          <a:off x="0" y="0"/>
          <a:ext cx="0" cy="0"/>
          <a:chOff x="0" y="0"/>
          <a:chExt cx="0" cy="0"/>
        </a:xfrm>
      </p:grpSpPr>
      <p:sp>
        <p:nvSpPr>
          <p:cNvPr id="1048635" name="Title 1"/>
          <p:cNvSpPr>
            <a:spLocks noGrp="1"/>
          </p:cNvSpPr>
          <p:nvPr>
            <p:ph type="title"/>
          </p:nvPr>
        </p:nvSpPr>
        <p:spPr/>
        <p:txBody>
          <a:bodyPr/>
          <a:p>
            <a:r>
              <a:rPr dirty="0" lang="en-US" smtClean="0"/>
              <a:t>Conclusion </a:t>
            </a:r>
            <a:endParaRPr dirty="0" lang="en-US"/>
          </a:p>
        </p:txBody>
      </p:sp>
      <p:sp>
        <p:nvSpPr>
          <p:cNvPr id="1048636" name="Content Placeholder 2"/>
          <p:cNvSpPr>
            <a:spLocks noGrp="1"/>
          </p:cNvSpPr>
          <p:nvPr>
            <p:ph idx="1"/>
          </p:nvPr>
        </p:nvSpPr>
        <p:spPr/>
        <p:txBody>
          <a:bodyPr>
            <a:normAutofit fontScale="96875" lnSpcReduction="20000"/>
          </a:bodyPr>
          <a:p>
            <a:r>
              <a:rPr dirty="0" lang="en-US" smtClean="0"/>
              <a:t>Labor unions have transformed over the years</a:t>
            </a:r>
          </a:p>
          <a:p>
            <a:r>
              <a:rPr dirty="0" lang="en-US" smtClean="0"/>
              <a:t>Early unions were formed in response to:</a:t>
            </a:r>
          </a:p>
          <a:p>
            <a:r>
              <a:rPr dirty="0" lang="en-US" smtClean="0"/>
              <a:t>-Gender equality issues </a:t>
            </a:r>
          </a:p>
          <a:p>
            <a:r>
              <a:rPr dirty="0" lang="en-US" smtClean="0"/>
              <a:t>-Workplace safety conditions </a:t>
            </a:r>
          </a:p>
          <a:p>
            <a:r>
              <a:rPr dirty="0" lang="en-US" smtClean="0"/>
              <a:t>Most of the early unions failed </a:t>
            </a:r>
          </a:p>
          <a:p>
            <a:r>
              <a:rPr dirty="0" lang="en-US" smtClean="0"/>
              <a:t>However, American Federal Labor union survived </a:t>
            </a:r>
          </a:p>
          <a:p>
            <a:r>
              <a:rPr dirty="0" lang="en-US" smtClean="0"/>
              <a:t>Has remained the foundation of labor union </a:t>
            </a:r>
            <a:endParaRPr dirty="0"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51" name=""/>
        <p:cNvGrpSpPr/>
        <p:nvPr/>
      </p:nvGrpSpPr>
      <p:grpSpPr>
        <a:xfrm>
          <a:off x="0" y="0"/>
          <a:ext cx="0" cy="0"/>
          <a:chOff x="0" y="0"/>
          <a:chExt cx="0" cy="0"/>
        </a:xfrm>
      </p:grpSpPr>
      <p:sp>
        <p:nvSpPr>
          <p:cNvPr id="1048640" name="Title 1"/>
          <p:cNvSpPr>
            <a:spLocks noGrp="1"/>
          </p:cNvSpPr>
          <p:nvPr>
            <p:ph type="title"/>
          </p:nvPr>
        </p:nvSpPr>
        <p:spPr/>
        <p:txBody>
          <a:bodyPr/>
          <a:p>
            <a:r>
              <a:rPr dirty="0" lang="en-US" smtClean="0"/>
              <a:t>References </a:t>
            </a:r>
            <a:endParaRPr dirty="0" lang="en-US"/>
          </a:p>
        </p:txBody>
      </p:sp>
      <p:sp>
        <p:nvSpPr>
          <p:cNvPr id="1048641" name="Content Placeholder 2"/>
          <p:cNvSpPr>
            <a:spLocks noGrp="1"/>
          </p:cNvSpPr>
          <p:nvPr>
            <p:ph idx="1"/>
          </p:nvPr>
        </p:nvSpPr>
        <p:spPr/>
        <p:txBody>
          <a:bodyPr>
            <a:normAutofit fontScale="87500" lnSpcReduction="10000"/>
          </a:bodyPr>
          <a:p>
            <a:r>
              <a:rPr dirty="0" lang="en-US"/>
              <a:t>AFL-CIO. </a:t>
            </a:r>
            <a:r>
              <a:rPr dirty="0" i="1" lang="en-US"/>
              <a:t>Our Labor History Timeline</a:t>
            </a:r>
            <a:r>
              <a:rPr dirty="0" lang="en-US"/>
              <a:t> (Online). https://aflcio.org/about-us/history</a:t>
            </a:r>
          </a:p>
          <a:p>
            <a:r>
              <a:rPr dirty="0" lang="en-US"/>
              <a:t>Cole, P. F., </a:t>
            </a:r>
            <a:r>
              <a:rPr dirty="0" lang="en-US" err="1"/>
              <a:t>Megivern</a:t>
            </a:r>
            <a:r>
              <a:rPr dirty="0" lang="en-US"/>
              <a:t>, L., &amp; </a:t>
            </a:r>
            <a:r>
              <a:rPr dirty="0" lang="en-US" err="1"/>
              <a:t>Hilgert</a:t>
            </a:r>
            <a:r>
              <a:rPr dirty="0" lang="en-US"/>
              <a:t>, J. (2011). American Labor in US History Textbooks: How Labor's Story Is Distorted in High School History Textbooks. </a:t>
            </a:r>
            <a:r>
              <a:rPr dirty="0" i="1" lang="en-US"/>
              <a:t>Albert </a:t>
            </a:r>
            <a:r>
              <a:rPr dirty="0" i="1" lang="en-US" err="1"/>
              <a:t>Shanker</a:t>
            </a:r>
            <a:r>
              <a:rPr dirty="0" i="1" lang="en-US"/>
              <a:t> Institute</a:t>
            </a:r>
            <a:r>
              <a:rPr dirty="0" lang="en-US"/>
              <a:t>.</a:t>
            </a:r>
          </a:p>
          <a:p>
            <a:r>
              <a:rPr dirty="0" lang="en-US" err="1"/>
              <a:t>Kimeldorf</a:t>
            </a:r>
            <a:r>
              <a:rPr dirty="0" lang="en-US"/>
              <a:t>, H., &amp; </a:t>
            </a:r>
            <a:r>
              <a:rPr dirty="0" lang="en-US" err="1"/>
              <a:t>Stepan</a:t>
            </a:r>
            <a:r>
              <a:rPr dirty="0" lang="en-US"/>
              <a:t>-Norris, J. (1992). Historical studies of labor movements in the United States. </a:t>
            </a:r>
            <a:r>
              <a:rPr dirty="0" i="1" lang="en-US"/>
              <a:t>Annual Review of Sociology</a:t>
            </a:r>
            <a:r>
              <a:rPr dirty="0" lang="en-US"/>
              <a:t>, </a:t>
            </a:r>
            <a:r>
              <a:rPr dirty="0" i="1" lang="en-US"/>
              <a:t>18</a:t>
            </a:r>
            <a:r>
              <a:rPr dirty="0" lang="en-US"/>
              <a:t>(1), 495-517.</a:t>
            </a:r>
          </a:p>
          <a:p>
            <a:endParaRPr dirty="0" lang="en-US"/>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lastClr="000000" val="windowText"/>
      </a:dk1>
      <a:lt1>
        <a:sysClr lastClr="FFFFFF" val="window"/>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r="5400000" dist="25400" rotWithShape="0">
              <a:srgbClr val="000000">
                <a:alpha val="43137"/>
              </a:srgbClr>
            </a:outerShdw>
          </a:effectLst>
        </a:effectStyle>
        <a:effectStyle>
          <a:effectLst>
            <a:outerShdw blurRad="63500" dir="5400000" dist="25400" rotWithShape="0">
              <a:srgbClr val="000000">
                <a:alpha val="43137"/>
              </a:srgbClr>
            </a:outerShdw>
          </a:effectLst>
          <a:scene3d>
            <a:camera prst="orthographicFront" fov="0">
              <a:rot lat="0" lon="0" rev="0"/>
            </a:camera>
            <a:lightRig dir="tl" rig="brightRoom">
              <a:rot lat="0" lon="0" rev="8700000"/>
            </a:lightRig>
          </a:scene3d>
          <a:sp3d contourW="12700">
            <a:bevelT w="0" h="0"/>
            <a:contourClr>
              <a:schemeClr val="phClr">
                <a:shade val="80000"/>
              </a:schemeClr>
            </a:contourClr>
          </a:sp3d>
        </a:effectStyle>
        <a:effectStyle>
          <a:effectLst>
            <a:outerShdw blurRad="63500" dir="5400000" dist="25400" rotWithShape="0">
              <a:srgbClr val="000000">
                <a:alpha val="43137"/>
              </a:srgbClr>
            </a:outerShdw>
          </a:effectLst>
          <a:scene3d>
            <a:camera prst="orthographicFront" fov="0">
              <a:rot lat="0" lon="0" rev="0"/>
            </a:camera>
            <a:lightRig dir="tl" rig="brightRoom">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algn="tl" flip="xy" sx="90000" sy="90000" tx="0" ty="0"/>
        </a:blipFill>
      </a:bgFillStyleLst>
    </a:fmtScheme>
  </a:themeElements>
</a:theme>
</file>

<file path=ppt/theme/theme2.xml><?xml version="1.0" encoding="utf-8"?>
<a:theme xmlns:a="http://schemas.openxmlformats.org/drawingml/2006/main" name="Office Theme">
  <a:themeElements>
    <a:clrScheme name="Office">
      <a:dk1>
        <a:sysClr lastClr="000000" val="windowText"/>
      </a:dk1>
      <a:lt1>
        <a:sysClr lastClr="FFFFFF"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Application>Microsoft Office PowerPoint</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itle>PowerPoint Presentation</dc:title>
  <dc:creator>acer</dc:creator>
  <cp:lastModifiedBy>acer</cp:lastModifiedBy>
  <dcterms:created xsi:type="dcterms:W3CDTF">2020-11-04T00:56:18Z</dcterms:created>
  <dcterms:modified xsi:type="dcterms:W3CDTF">2020-11-04T14:33:12Z</dcterms:modified>
</cp:coreProperties>
</file>